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4"/>
  </p:sldMasterIdLst>
  <p:handoutMasterIdLst>
    <p:handoutMasterId r:id="rId8"/>
  </p:handoutMasterIdLst>
  <p:sldIdLst>
    <p:sldId id="256" r:id="rId5"/>
    <p:sldId id="280" r:id="rId6"/>
    <p:sldId id="282" r:id="rId7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403B4E44-92CA-436B-A52E-CFCD516DB73F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216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0934" y="9517216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764FC949-DB31-460F-98B0-88C67036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07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3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28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3611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9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5245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660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379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88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7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76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597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61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74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79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02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6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9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t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31BA28-25B8-4D17-90D8-C07776F8C152}"/>
              </a:ext>
            </a:extLst>
          </p:cNvPr>
          <p:cNvSpPr txBox="1"/>
          <p:nvPr/>
        </p:nvSpPr>
        <p:spPr>
          <a:xfrm>
            <a:off x="1436914" y="796835"/>
            <a:ext cx="7541097" cy="54784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OLSP RC Primary School</a:t>
            </a:r>
          </a:p>
          <a:p>
            <a:pPr algn="ctr"/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SEND Information Report for Parents</a:t>
            </a:r>
          </a:p>
          <a:p>
            <a:pPr algn="ctr"/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(Reviewed Sept 2024)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8720" y="5980462"/>
            <a:ext cx="8295775" cy="677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If I am without love, I am nothing.” 1 Corinthians 13:2</a:t>
            </a:r>
          </a:p>
          <a:p>
            <a:pPr algn="ctr" fontAlgn="base"/>
            <a:endParaRPr lang="en-GB" b="1" dirty="0"/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3214" y="6107125"/>
            <a:ext cx="489593" cy="42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26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257" y="179342"/>
            <a:ext cx="6292054" cy="32736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257" y="3617459"/>
            <a:ext cx="6292054" cy="32272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2E5A72-22E6-4DC5-846E-4D8FDE1A65A6}"/>
              </a:ext>
            </a:extLst>
          </p:cNvPr>
          <p:cNvSpPr txBox="1"/>
          <p:nvPr/>
        </p:nvSpPr>
        <p:spPr>
          <a:xfrm rot="5400000">
            <a:off x="8463249" y="3193685"/>
            <a:ext cx="5691299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OLSP Offer</a:t>
            </a:r>
            <a:r>
              <a:rPr lang="en-GB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101" y="5825771"/>
            <a:ext cx="489593" cy="42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49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692" y="112259"/>
            <a:ext cx="7568565" cy="33993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692" y="3511578"/>
            <a:ext cx="7568565" cy="334574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2E5A72-22E6-4DC5-846E-4D8FDE1A65A6}"/>
              </a:ext>
            </a:extLst>
          </p:cNvPr>
          <p:cNvSpPr txBox="1"/>
          <p:nvPr/>
        </p:nvSpPr>
        <p:spPr>
          <a:xfrm rot="5400000">
            <a:off x="8463249" y="3193685"/>
            <a:ext cx="5691299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OLSP Offer</a:t>
            </a:r>
            <a:r>
              <a:rPr lang="en-GB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101" y="5778879"/>
            <a:ext cx="489593" cy="42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0533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5751EB06E3F4481E51EFDD8D4892E" ma:contentTypeVersion="4" ma:contentTypeDescription="Create a new document." ma:contentTypeScope="" ma:versionID="6ab4c171151d32ac658ad4a15146c6a8">
  <xsd:schema xmlns:xsd="http://www.w3.org/2001/XMLSchema" xmlns:xs="http://www.w3.org/2001/XMLSchema" xmlns:p="http://schemas.microsoft.com/office/2006/metadata/properties" xmlns:ns2="d4a34903-88da-42e0-b867-3fd2ff3360e9" targetNamespace="http://schemas.microsoft.com/office/2006/metadata/properties" ma:root="true" ma:fieldsID="f8157e84bcd1146a96ad52f2e4e78982" ns2:_="">
    <xsd:import namespace="d4a34903-88da-42e0-b867-3fd2ff3360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34903-88da-42e0-b867-3fd2ff3360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11E1E6-4E08-427E-8415-C96AEFD6A0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722F7E-F791-4AF6-95B9-ABC523637745}">
  <ds:schemaRefs>
    <ds:schemaRef ds:uri="d4a34903-88da-42e0-b867-3fd2ff3360e9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15AAFB6-5B4A-480F-B483-8148402335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a34903-88da-42e0-b867-3fd2ff3360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824</TotalTime>
  <Words>32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Facet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Riley</dc:creator>
  <cp:lastModifiedBy>Peter Mooney</cp:lastModifiedBy>
  <cp:revision>69</cp:revision>
  <cp:lastPrinted>2022-04-07T14:26:47Z</cp:lastPrinted>
  <dcterms:created xsi:type="dcterms:W3CDTF">2022-03-17T09:52:31Z</dcterms:created>
  <dcterms:modified xsi:type="dcterms:W3CDTF">2024-11-14T15:29:41Z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0x0101008B15751EB06E3F4481E51EFDD8D4892E</vt:lpwstr>
  </property>
  <property fmtid="{D5CDD505-2E9C-101B-9397-08002B2CF9AE}" pid="3" name="Order">
    <vt:r8>308000</vt:r8>
  </property>
</Properties>
</file>