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68" r:id="rId5"/>
    <p:sldId id="272" r:id="rId6"/>
    <p:sldId id="278" r:id="rId7"/>
    <p:sldId id="277" r:id="rId8"/>
    <p:sldId id="273" r:id="rId9"/>
    <p:sldId id="274" r:id="rId10"/>
    <p:sldId id="275" r:id="rId11"/>
    <p:sldId id="276" r:id="rId12"/>
    <p:sldId id="279"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0332F4-D55A-E206-8D0F-2703C40A18D9}" v="1" dt="2026-05-20T09:10:33.29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99" autoAdjust="0"/>
  </p:normalViewPr>
  <p:slideViewPr>
    <p:cSldViewPr snapToGrid="0">
      <p:cViewPr varScale="1">
        <p:scale>
          <a:sx n="49" d="100"/>
          <a:sy n="49" d="100"/>
        </p:scale>
        <p:origin x="10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030265" y="12174593"/>
            <a:ext cx="16323471" cy="648365"/>
          </a:xfrm>
          <a:prstGeom prst="rect">
            <a:avLst/>
          </a:prstGeom>
        </p:spPr>
        <p:txBody>
          <a:bodyPr anchor="b"/>
          <a:lstStyle>
            <a:lvl1pPr marL="0" indent="0" defTabSz="825500">
              <a:lnSpc>
                <a:spcPct val="100000"/>
              </a:lnSpc>
              <a:spcBef>
                <a:spcPts val="0"/>
              </a:spcBef>
              <a:buSzTx/>
              <a:buNone/>
              <a:defRPr sz="3200" b="1"/>
            </a:lvl1pPr>
          </a:lstStyle>
          <a:p>
            <a:r>
              <a:t>Author and Date</a:t>
            </a:r>
          </a:p>
        </p:txBody>
      </p:sp>
      <p:sp>
        <p:nvSpPr>
          <p:cNvPr id="12" name="Presentation Title"/>
          <p:cNvSpPr txBox="1">
            <a:spLocks noGrp="1"/>
          </p:cNvSpPr>
          <p:nvPr>
            <p:ph type="title" hasCustomPrompt="1"/>
          </p:nvPr>
        </p:nvSpPr>
        <p:spPr>
          <a:xfrm>
            <a:off x="4030265" y="2607468"/>
            <a:ext cx="16325237" cy="4643439"/>
          </a:xfrm>
          <a:prstGeom prst="rect">
            <a:avLst/>
          </a:prstGeom>
        </p:spPr>
        <p:txBody>
          <a:bodyPr anchor="b"/>
          <a:lstStyle>
            <a:lvl1pPr>
              <a:defRPr sz="11400" spc="-228"/>
            </a:lvl1pPr>
          </a:lstStyle>
          <a:p>
            <a:r>
              <a:t>Presentation Title</a:t>
            </a:r>
          </a:p>
        </p:txBody>
      </p:sp>
      <p:sp>
        <p:nvSpPr>
          <p:cNvPr id="13" name="Body Level One…"/>
          <p:cNvSpPr txBox="1">
            <a:spLocks noGrp="1"/>
          </p:cNvSpPr>
          <p:nvPr>
            <p:ph type="body" sz="quarter" idx="1" hasCustomPrompt="1"/>
          </p:nvPr>
        </p:nvSpPr>
        <p:spPr>
          <a:xfrm>
            <a:off x="4030265" y="7179468"/>
            <a:ext cx="16323470" cy="2048062"/>
          </a:xfrm>
          <a:prstGeom prst="rect">
            <a:avLst/>
          </a:prstGeom>
        </p:spPr>
        <p:txBody>
          <a:bodyPr/>
          <a:lstStyle>
            <a:lvl1pPr marL="0" indent="0" defTabSz="825500">
              <a:lnSpc>
                <a:spcPct val="100000"/>
              </a:lnSpc>
              <a:spcBef>
                <a:spcPts val="0"/>
              </a:spcBef>
              <a:buSzTx/>
              <a:buNone/>
              <a:defRPr sz="5200" b="1"/>
            </a:lvl1pPr>
            <a:lvl2pPr marL="0" indent="457200" defTabSz="825500">
              <a:lnSpc>
                <a:spcPct val="100000"/>
              </a:lnSpc>
              <a:spcBef>
                <a:spcPts val="0"/>
              </a:spcBef>
              <a:buSzTx/>
              <a:buNone/>
              <a:defRPr sz="5200" b="1"/>
            </a:lvl2pPr>
            <a:lvl3pPr marL="0" indent="914400" defTabSz="825500">
              <a:lnSpc>
                <a:spcPct val="100000"/>
              </a:lnSpc>
              <a:spcBef>
                <a:spcPts val="0"/>
              </a:spcBef>
              <a:buSzTx/>
              <a:buNone/>
              <a:defRPr sz="5200" b="1"/>
            </a:lvl3pPr>
            <a:lvl4pPr marL="0" indent="1371600" defTabSz="825500">
              <a:lnSpc>
                <a:spcPct val="100000"/>
              </a:lnSpc>
              <a:spcBef>
                <a:spcPts val="0"/>
              </a:spcBef>
              <a:buSzTx/>
              <a:buNone/>
              <a:defRPr sz="5200" b="1"/>
            </a:lvl4pPr>
            <a:lvl5pPr marL="0" indent="1828800" defTabSz="825500">
              <a:lnSpc>
                <a:spcPct val="100000"/>
              </a:lnSpc>
              <a:spcBef>
                <a:spcPts val="0"/>
              </a:spcBef>
              <a:buSzTx/>
              <a:buNone/>
              <a:defRPr sz="52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1987110" y="12954296"/>
            <a:ext cx="409780" cy="4158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quarter" idx="1" hasCustomPrompt="1"/>
          </p:nvPr>
        </p:nvSpPr>
        <p:spPr>
          <a:xfrm>
            <a:off x="4030265" y="5018484"/>
            <a:ext cx="16323470" cy="3681265"/>
          </a:xfrm>
          <a:prstGeom prst="rect">
            <a:avLst/>
          </a:prstGeom>
        </p:spPr>
        <p:txBody>
          <a:bodyPr anchor="ctr"/>
          <a:lstStyle>
            <a:lvl1pPr marL="0" indent="0" algn="ctr">
              <a:lnSpc>
                <a:spcPct val="80000"/>
              </a:lnSpc>
              <a:spcBef>
                <a:spcPts val="0"/>
              </a:spcBef>
              <a:buSzTx/>
              <a:buNone/>
              <a:defRPr sz="11400" spc="-228">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400" spc="-228">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400" spc="-228">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400" spc="-228">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400" spc="-228">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4030265" y="8732784"/>
            <a:ext cx="16323469" cy="944721"/>
          </a:xfrm>
          <a:prstGeom prst="rect">
            <a:avLst/>
          </a:prstGeom>
        </p:spPr>
        <p:txBody>
          <a:bodyPr/>
          <a:lstStyle>
            <a:lvl1pPr marL="0" indent="0" algn="ctr">
              <a:lnSpc>
                <a:spcPct val="100000"/>
              </a:lnSpc>
              <a:spcBef>
                <a:spcPts val="0"/>
              </a:spcBef>
              <a:buSzTx/>
              <a:buNone/>
              <a:defRPr sz="5200" b="1"/>
            </a:lvl1pPr>
          </a:lstStyle>
          <a:p>
            <a:r>
              <a:t>Fact information</a:t>
            </a:r>
          </a:p>
        </p:txBody>
      </p:sp>
      <p:sp>
        <p:nvSpPr>
          <p:cNvPr id="107" name="Body Level One…"/>
          <p:cNvSpPr txBox="1">
            <a:spLocks noGrp="1"/>
          </p:cNvSpPr>
          <p:nvPr>
            <p:ph type="body" sz="half" idx="1" hasCustomPrompt="1"/>
          </p:nvPr>
        </p:nvSpPr>
        <p:spPr>
          <a:xfrm>
            <a:off x="4030265" y="1404937"/>
            <a:ext cx="16323470" cy="7327847"/>
          </a:xfrm>
          <a:prstGeom prst="rect">
            <a:avLst/>
          </a:prstGeom>
        </p:spPr>
        <p:txBody>
          <a:bodyPr anchor="b"/>
          <a:lstStyle>
            <a:lvl1pPr marL="0" indent="0" algn="ctr">
              <a:lnSpc>
                <a:spcPct val="80000"/>
              </a:lnSpc>
              <a:spcBef>
                <a:spcPts val="0"/>
              </a:spcBef>
              <a:buSzTx/>
              <a:buNone/>
              <a:defRPr sz="24600" b="1" spc="-246"/>
            </a:lvl1pPr>
            <a:lvl2pPr marL="0" indent="457200" algn="ctr">
              <a:lnSpc>
                <a:spcPct val="80000"/>
              </a:lnSpc>
              <a:spcBef>
                <a:spcPts val="0"/>
              </a:spcBef>
              <a:buSzTx/>
              <a:buNone/>
              <a:defRPr sz="24600" b="1" spc="-246"/>
            </a:lvl2pPr>
            <a:lvl3pPr marL="0" indent="914400" algn="ctr">
              <a:lnSpc>
                <a:spcPct val="80000"/>
              </a:lnSpc>
              <a:spcBef>
                <a:spcPts val="0"/>
              </a:spcBef>
              <a:buSzTx/>
              <a:buNone/>
              <a:defRPr sz="24600" b="1" spc="-246"/>
            </a:lvl3pPr>
            <a:lvl4pPr marL="0" indent="1371600" algn="ctr">
              <a:lnSpc>
                <a:spcPct val="80000"/>
              </a:lnSpc>
              <a:spcBef>
                <a:spcPts val="0"/>
              </a:spcBef>
              <a:buSzTx/>
              <a:buNone/>
              <a:defRPr sz="24600" b="1" spc="-246"/>
            </a:lvl4pPr>
            <a:lvl5pPr marL="0" indent="1828800" algn="ctr">
              <a:lnSpc>
                <a:spcPct val="80000"/>
              </a:lnSpc>
              <a:spcBef>
                <a:spcPts val="0"/>
              </a:spcBef>
              <a:buSzTx/>
              <a:buNone/>
              <a:defRPr sz="24600" b="1" spc="-246"/>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4083843" y="5232796"/>
            <a:ext cx="16216314" cy="3268267"/>
          </a:xfrm>
          <a:prstGeom prst="rect">
            <a:avLst/>
          </a:prstGeom>
        </p:spPr>
        <p:txBody>
          <a:bodyPr anchor="ctr"/>
          <a:lstStyle>
            <a:lvl1pPr marL="642937" indent="-482203">
              <a:spcBef>
                <a:spcPts val="0"/>
              </a:spcBef>
              <a:buSzTx/>
              <a:buNone/>
              <a:defRPr sz="8400" spc="-168">
                <a:latin typeface="Helvetica Neue Medium"/>
                <a:ea typeface="Helvetica Neue Medium"/>
                <a:cs typeface="Helvetica Neue Medium"/>
                <a:sym typeface="Helvetica Neue Medium"/>
              </a:defRPr>
            </a:lvl1pPr>
            <a:lvl2pPr marL="642937" indent="-25003">
              <a:spcBef>
                <a:spcPts val="0"/>
              </a:spcBef>
              <a:buSzTx/>
              <a:buNone/>
              <a:defRPr sz="8400" spc="-168">
                <a:latin typeface="Helvetica Neue Medium"/>
                <a:ea typeface="Helvetica Neue Medium"/>
                <a:cs typeface="Helvetica Neue Medium"/>
                <a:sym typeface="Helvetica Neue Medium"/>
              </a:defRPr>
            </a:lvl2pPr>
            <a:lvl3pPr marL="642937" indent="432196">
              <a:spcBef>
                <a:spcPts val="0"/>
              </a:spcBef>
              <a:buSzTx/>
              <a:buNone/>
              <a:defRPr sz="8400" spc="-168">
                <a:latin typeface="Helvetica Neue Medium"/>
                <a:ea typeface="Helvetica Neue Medium"/>
                <a:cs typeface="Helvetica Neue Medium"/>
                <a:sym typeface="Helvetica Neue Medium"/>
              </a:defRPr>
            </a:lvl3pPr>
            <a:lvl4pPr marL="642937" indent="889396">
              <a:spcBef>
                <a:spcPts val="0"/>
              </a:spcBef>
              <a:buSzTx/>
              <a:buNone/>
              <a:defRPr sz="8400" spc="-168">
                <a:latin typeface="Helvetica Neue Medium"/>
                <a:ea typeface="Helvetica Neue Medium"/>
                <a:cs typeface="Helvetica Neue Medium"/>
                <a:sym typeface="Helvetica Neue Medium"/>
              </a:defRPr>
            </a:lvl4pPr>
            <a:lvl5pPr marL="642937" indent="1346596">
              <a:spcBef>
                <a:spcPts val="0"/>
              </a:spcBef>
              <a:buSzTx/>
              <a:buNone/>
              <a:defRPr sz="8400" spc="-168">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6" name="Attribution"/>
          <p:cNvSpPr txBox="1">
            <a:spLocks noGrp="1"/>
          </p:cNvSpPr>
          <p:nvPr>
            <p:ph type="body" sz="quarter" idx="21" hasCustomPrompt="1"/>
          </p:nvPr>
        </p:nvSpPr>
        <p:spPr>
          <a:xfrm>
            <a:off x="4762500" y="9036843"/>
            <a:ext cx="15537657" cy="648365"/>
          </a:xfrm>
          <a:prstGeom prst="rect">
            <a:avLst/>
          </a:prstGeom>
        </p:spPr>
        <p:txBody>
          <a:bodyPr/>
          <a:lstStyle>
            <a:lvl1pPr marL="0" indent="0" defTabSz="825500">
              <a:lnSpc>
                <a:spcPct val="100000"/>
              </a:lnSpc>
              <a:spcBef>
                <a:spcPts val="0"/>
              </a:spcBef>
              <a:buSzTx/>
              <a:buNone/>
              <a:defRPr sz="3200" b="1"/>
            </a:lvl1pPr>
          </a:lstStyle>
          <a:p>
            <a:r>
              <a:t>Attribution</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idx="21"/>
          </p:nvPr>
        </p:nvSpPr>
        <p:spPr>
          <a:xfrm>
            <a:off x="119062" y="966878"/>
            <a:ext cx="15701048" cy="11775787"/>
          </a:xfrm>
          <a:prstGeom prst="rect">
            <a:avLst/>
          </a:prstGeom>
        </p:spPr>
        <p:txBody>
          <a:bodyPr lIns="91439" tIns="45719" rIns="91439" bIns="45719">
            <a:noAutofit/>
          </a:bodyPr>
          <a:lstStyle/>
          <a:p>
            <a:endParaRPr/>
          </a:p>
        </p:txBody>
      </p:sp>
      <p:sp>
        <p:nvSpPr>
          <p:cNvPr id="125" name="Image"/>
          <p:cNvSpPr>
            <a:spLocks noGrp="1"/>
          </p:cNvSpPr>
          <p:nvPr>
            <p:ph type="pic" sz="quarter" idx="22"/>
          </p:nvPr>
        </p:nvSpPr>
        <p:spPr>
          <a:xfrm>
            <a:off x="12325945" y="410765"/>
            <a:ext cx="8072438" cy="645795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0057804" y="3866554"/>
            <a:ext cx="11162111" cy="12991326"/>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886640052_3195x2556.jpeg"/>
          <p:cNvSpPr>
            <a:spLocks noGrp="1"/>
          </p:cNvSpPr>
          <p:nvPr>
            <p:ph type="pic" idx="21"/>
          </p:nvPr>
        </p:nvSpPr>
        <p:spPr>
          <a:xfrm>
            <a:off x="1619250" y="-1482329"/>
            <a:ext cx="20288250" cy="16230601"/>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1987110" y="12954296"/>
            <a:ext cx="409780" cy="415875"/>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Image"/>
          <p:cNvSpPr>
            <a:spLocks noGrp="1"/>
          </p:cNvSpPr>
          <p:nvPr>
            <p:ph type="pic" idx="21"/>
          </p:nvPr>
        </p:nvSpPr>
        <p:spPr>
          <a:xfrm>
            <a:off x="2518171" y="-1287976"/>
            <a:ext cx="25081385" cy="15021836"/>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4030265" y="7286625"/>
            <a:ext cx="16323470" cy="4643438"/>
          </a:xfrm>
          <a:prstGeom prst="rect">
            <a:avLst/>
          </a:prstGeom>
        </p:spPr>
        <p:txBody>
          <a:bodyPr anchor="b"/>
          <a:lstStyle>
            <a:lvl1pPr>
              <a:defRPr sz="11400" spc="-228"/>
            </a:lvl1pPr>
          </a:lstStyle>
          <a:p>
            <a:r>
              <a:t>Presentation Title</a:t>
            </a:r>
          </a:p>
        </p:txBody>
      </p:sp>
      <p:sp>
        <p:nvSpPr>
          <p:cNvPr id="23" name="Body Level One…"/>
          <p:cNvSpPr txBox="1">
            <a:spLocks noGrp="1"/>
          </p:cNvSpPr>
          <p:nvPr>
            <p:ph type="body" sz="quarter" idx="1" hasCustomPrompt="1"/>
          </p:nvPr>
        </p:nvSpPr>
        <p:spPr>
          <a:xfrm>
            <a:off x="4030265" y="11858625"/>
            <a:ext cx="16323470" cy="969988"/>
          </a:xfrm>
          <a:prstGeom prst="rect">
            <a:avLst/>
          </a:prstGeom>
        </p:spPr>
        <p:txBody>
          <a:bodyPr/>
          <a:lstStyle>
            <a:lvl1pPr marL="0" indent="0" defTabSz="825500">
              <a:lnSpc>
                <a:spcPct val="100000"/>
              </a:lnSpc>
              <a:spcBef>
                <a:spcPts val="0"/>
              </a:spcBef>
              <a:buSzTx/>
              <a:buNone/>
              <a:defRPr sz="5200" b="1"/>
            </a:lvl1pPr>
            <a:lvl2pPr marL="0" indent="457200" defTabSz="825500">
              <a:lnSpc>
                <a:spcPct val="100000"/>
              </a:lnSpc>
              <a:spcBef>
                <a:spcPts val="0"/>
              </a:spcBef>
              <a:buSzTx/>
              <a:buNone/>
              <a:defRPr sz="5200" b="1"/>
            </a:lvl2pPr>
            <a:lvl3pPr marL="0" indent="914400" defTabSz="825500">
              <a:lnSpc>
                <a:spcPct val="100000"/>
              </a:lnSpc>
              <a:spcBef>
                <a:spcPts val="0"/>
              </a:spcBef>
              <a:buSzTx/>
              <a:buNone/>
              <a:defRPr sz="5200" b="1"/>
            </a:lvl3pPr>
            <a:lvl4pPr marL="0" indent="1371600" defTabSz="825500">
              <a:lnSpc>
                <a:spcPct val="100000"/>
              </a:lnSpc>
              <a:spcBef>
                <a:spcPts val="0"/>
              </a:spcBef>
              <a:buSzTx/>
              <a:buNone/>
              <a:defRPr sz="5200" b="1"/>
            </a:lvl4pPr>
            <a:lvl5pPr marL="0" indent="1828800" defTabSz="825500">
              <a:lnSpc>
                <a:spcPct val="100000"/>
              </a:lnSpc>
              <a:spcBef>
                <a:spcPts val="0"/>
              </a:spcBef>
              <a:buSzTx/>
              <a:buNone/>
              <a:defRPr sz="5200" b="1"/>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4030265" y="803671"/>
            <a:ext cx="16323471" cy="648365"/>
          </a:xfrm>
          <a:prstGeom prst="rect">
            <a:avLst/>
          </a:prstGeom>
        </p:spPr>
        <p:txBody>
          <a:bodyPr/>
          <a:lstStyle>
            <a:lvl1pPr marL="0" indent="0" defTabSz="825500">
              <a:lnSpc>
                <a:spcPct val="100000"/>
              </a:lnSpc>
              <a:spcBef>
                <a:spcPts val="0"/>
              </a:spcBef>
              <a:buSzTx/>
              <a:buNone/>
              <a:defRPr sz="3200" b="1"/>
            </a:lvl1pPr>
          </a:lstStyle>
          <a:p>
            <a:r>
              <a:t>Author and Date</a:t>
            </a:r>
          </a:p>
        </p:txBody>
      </p:sp>
      <p:sp>
        <p:nvSpPr>
          <p:cNvPr id="25" name="Slide Number"/>
          <p:cNvSpPr txBox="1">
            <a:spLocks noGrp="1"/>
          </p:cNvSpPr>
          <p:nvPr>
            <p:ph type="sldNum" sz="quarter" idx="2"/>
          </p:nvPr>
        </p:nvSpPr>
        <p:spPr>
          <a:xfrm>
            <a:off x="11982253" y="12954296"/>
            <a:ext cx="409779" cy="4158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eg"/>
          <p:cNvSpPr>
            <a:spLocks noGrp="1"/>
          </p:cNvSpPr>
          <p:nvPr>
            <p:ph type="pic" sz="half" idx="21"/>
          </p:nvPr>
        </p:nvSpPr>
        <p:spPr>
          <a:xfrm>
            <a:off x="10528025" y="696515"/>
            <a:ext cx="10608470" cy="12346956"/>
          </a:xfrm>
          <a:prstGeom prst="rect">
            <a:avLst/>
          </a:prstGeom>
        </p:spPr>
        <p:txBody>
          <a:bodyPr lIns="91439" tIns="45719" rIns="91439" bIns="45719">
            <a:noAutofit/>
          </a:bodyPr>
          <a:lstStyle/>
          <a:p>
            <a:endParaRPr/>
          </a:p>
        </p:txBody>
      </p:sp>
      <p:sp>
        <p:nvSpPr>
          <p:cNvPr id="33" name="Body Level One…"/>
          <p:cNvSpPr txBox="1">
            <a:spLocks noGrp="1"/>
          </p:cNvSpPr>
          <p:nvPr>
            <p:ph type="body" sz="quarter" idx="1" hasCustomPrompt="1"/>
          </p:nvPr>
        </p:nvSpPr>
        <p:spPr>
          <a:xfrm>
            <a:off x="4030265" y="7036593"/>
            <a:ext cx="7179470" cy="5687672"/>
          </a:xfrm>
          <a:prstGeom prst="rect">
            <a:avLst/>
          </a:prstGeom>
        </p:spPr>
        <p:txBody>
          <a:bodyPr/>
          <a:lstStyle>
            <a:lvl1pPr marL="0" indent="0" defTabSz="825500">
              <a:lnSpc>
                <a:spcPct val="100000"/>
              </a:lnSpc>
              <a:spcBef>
                <a:spcPts val="0"/>
              </a:spcBef>
              <a:buSzTx/>
              <a:buNone/>
              <a:defRPr sz="5200" b="1"/>
            </a:lvl1pPr>
            <a:lvl2pPr marL="0" indent="457200" defTabSz="825500">
              <a:lnSpc>
                <a:spcPct val="100000"/>
              </a:lnSpc>
              <a:spcBef>
                <a:spcPts val="0"/>
              </a:spcBef>
              <a:buSzTx/>
              <a:buNone/>
              <a:defRPr sz="5200" b="1"/>
            </a:lvl2pPr>
            <a:lvl3pPr marL="0" indent="914400" defTabSz="825500">
              <a:lnSpc>
                <a:spcPct val="100000"/>
              </a:lnSpc>
              <a:spcBef>
                <a:spcPts val="0"/>
              </a:spcBef>
              <a:buSzTx/>
              <a:buNone/>
              <a:defRPr sz="5200" b="1"/>
            </a:lvl3pPr>
            <a:lvl4pPr marL="0" indent="1371600" defTabSz="825500">
              <a:lnSpc>
                <a:spcPct val="100000"/>
              </a:lnSpc>
              <a:spcBef>
                <a:spcPts val="0"/>
              </a:spcBef>
              <a:buSzTx/>
              <a:buNone/>
              <a:defRPr sz="5200" b="1"/>
            </a:lvl4pPr>
            <a:lvl5pPr marL="0" indent="1828800" defTabSz="825500">
              <a:lnSpc>
                <a:spcPct val="100000"/>
              </a:lnSpc>
              <a:spcBef>
                <a:spcPts val="0"/>
              </a:spcBef>
              <a:buSzTx/>
              <a:buNone/>
              <a:defRPr sz="5200" b="1"/>
            </a:lvl5pPr>
          </a:lstStyle>
          <a:p>
            <a:r>
              <a:t>Slide Subtitle</a:t>
            </a:r>
          </a:p>
          <a:p>
            <a:pPr lvl="1"/>
            <a:endParaRPr/>
          </a:p>
          <a:p>
            <a:pPr lvl="2"/>
            <a:endParaRPr/>
          </a:p>
          <a:p>
            <a:pPr lvl="3"/>
            <a:endParaRPr/>
          </a:p>
          <a:p>
            <a:pPr lvl="4"/>
            <a:endParaRPr/>
          </a:p>
        </p:txBody>
      </p:sp>
      <p:sp>
        <p:nvSpPr>
          <p:cNvPr id="34" name="Slide Title"/>
          <p:cNvSpPr txBox="1">
            <a:spLocks noGrp="1"/>
          </p:cNvSpPr>
          <p:nvPr>
            <p:ph type="title" hasCustomPrompt="1"/>
          </p:nvPr>
        </p:nvSpPr>
        <p:spPr>
          <a:xfrm>
            <a:off x="4030265" y="973876"/>
            <a:ext cx="7179470" cy="6169874"/>
          </a:xfrm>
          <a:prstGeom prst="rect">
            <a:avLst/>
          </a:prstGeom>
        </p:spPr>
        <p:txBody>
          <a:bodyPr anchor="b"/>
          <a:lstStyle/>
          <a:p>
            <a:r>
              <a:t>Slide Title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3" name="Slide Subtitle"/>
          <p:cNvSpPr txBox="1">
            <a:spLocks noGrp="1"/>
          </p:cNvSpPr>
          <p:nvPr>
            <p:ph type="body" sz="quarter" idx="21" hasCustomPrompt="1"/>
          </p:nvPr>
        </p:nvSpPr>
        <p:spPr>
          <a:xfrm>
            <a:off x="4030265" y="1987000"/>
            <a:ext cx="16323471" cy="944721"/>
          </a:xfrm>
          <a:prstGeom prst="rect">
            <a:avLst/>
          </a:prstGeom>
        </p:spPr>
        <p:txBody>
          <a:bodyPr/>
          <a:lstStyle>
            <a:lvl1pPr marL="0" indent="0" defTabSz="825500">
              <a:lnSpc>
                <a:spcPct val="100000"/>
              </a:lnSpc>
              <a:spcBef>
                <a:spcPts val="0"/>
              </a:spcBef>
              <a:buSzTx/>
              <a:buNone/>
              <a:defRPr sz="5200" b="1"/>
            </a:lvl1pPr>
          </a:lstStyle>
          <a:p>
            <a:r>
              <a:t>Slide Subtitle</a:t>
            </a:r>
          </a:p>
        </p:txBody>
      </p:sp>
      <p:sp>
        <p:nvSpPr>
          <p:cNvPr id="44" name="Slide Title"/>
          <p:cNvSpPr txBox="1">
            <a:spLocks noGrp="1"/>
          </p:cNvSpPr>
          <p:nvPr>
            <p:ph type="title" hasCustomPrompt="1"/>
          </p:nvPr>
        </p:nvSpPr>
        <p:spPr>
          <a:prstGeom prst="rect">
            <a:avLst/>
          </a:prstGeom>
        </p:spPr>
        <p:txBody>
          <a:bodyPr/>
          <a:lstStyle/>
          <a:p>
            <a:r>
              <a:t>Slide 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828785"/>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660384004_1290x1720.jpeg"/>
          <p:cNvSpPr>
            <a:spLocks noGrp="1"/>
          </p:cNvSpPr>
          <p:nvPr>
            <p:ph type="pic" sz="half" idx="21"/>
          </p:nvPr>
        </p:nvSpPr>
        <p:spPr>
          <a:xfrm>
            <a:off x="11727656" y="839390"/>
            <a:ext cx="9068098" cy="12090798"/>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4030265" y="625078"/>
            <a:ext cx="7179470" cy="1428751"/>
          </a:xfrm>
          <a:prstGeom prst="rect">
            <a:avLst/>
          </a:prstGeom>
        </p:spPr>
        <p:txBody>
          <a:bodyPr/>
          <a:lstStyle/>
          <a:p>
            <a:r>
              <a:t>Slide Title</a:t>
            </a:r>
          </a:p>
        </p:txBody>
      </p:sp>
      <p:sp>
        <p:nvSpPr>
          <p:cNvPr id="62" name="Slide Subtitle"/>
          <p:cNvSpPr txBox="1">
            <a:spLocks noGrp="1"/>
          </p:cNvSpPr>
          <p:nvPr>
            <p:ph type="body" sz="quarter" idx="22" hasCustomPrompt="1"/>
          </p:nvPr>
        </p:nvSpPr>
        <p:spPr>
          <a:xfrm>
            <a:off x="4030265" y="1987000"/>
            <a:ext cx="7179470" cy="944721"/>
          </a:xfrm>
          <a:prstGeom prst="rect">
            <a:avLst/>
          </a:prstGeom>
        </p:spPr>
        <p:txBody>
          <a:bodyPr/>
          <a:lstStyle>
            <a:lvl1pPr marL="0" indent="0" defTabSz="825500">
              <a:lnSpc>
                <a:spcPct val="100000"/>
              </a:lnSpc>
              <a:spcBef>
                <a:spcPts val="0"/>
              </a:spcBef>
              <a:buSzTx/>
              <a:buNone/>
              <a:defRPr sz="5200" b="1"/>
            </a:lvl1pPr>
          </a:lstStyle>
          <a:p>
            <a:r>
              <a:t>Slide Subtitle</a:t>
            </a:r>
          </a:p>
        </p:txBody>
      </p:sp>
      <p:sp>
        <p:nvSpPr>
          <p:cNvPr id="63" name="Body Level One…"/>
          <p:cNvSpPr txBox="1">
            <a:spLocks noGrp="1"/>
          </p:cNvSpPr>
          <p:nvPr>
            <p:ph type="body" sz="quarter" idx="1" hasCustomPrompt="1"/>
          </p:nvPr>
        </p:nvSpPr>
        <p:spPr>
          <a:xfrm>
            <a:off x="4030265" y="4894026"/>
            <a:ext cx="7179470" cy="7865382"/>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4030265" y="4536281"/>
            <a:ext cx="16323470" cy="4643438"/>
          </a:xfrm>
          <a:prstGeom prst="rect">
            <a:avLst/>
          </a:prstGeom>
        </p:spPr>
        <p:txBody>
          <a:bodyPr anchor="ctr"/>
          <a:lstStyle>
            <a:lvl1pPr>
              <a:defRPr sz="11400" b="0" spc="-228">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4030265" y="1987000"/>
            <a:ext cx="16323471" cy="944721"/>
          </a:xfrm>
          <a:prstGeom prst="rect">
            <a:avLst/>
          </a:prstGeom>
        </p:spPr>
        <p:txBody>
          <a:bodyPr/>
          <a:lstStyle>
            <a:lvl1pPr marL="0" indent="0" defTabSz="825500">
              <a:lnSpc>
                <a:spcPct val="100000"/>
              </a:lnSpc>
              <a:spcBef>
                <a:spcPts val="0"/>
              </a:spcBef>
              <a:buSzTx/>
              <a:buNone/>
              <a:defRPr sz="52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4030265" y="625078"/>
            <a:ext cx="16323470" cy="1428751"/>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4030265" y="1982390"/>
            <a:ext cx="16323471" cy="944722"/>
          </a:xfrm>
          <a:prstGeom prst="rect">
            <a:avLst/>
          </a:prstGeom>
        </p:spPr>
        <p:txBody>
          <a:bodyPr/>
          <a:lstStyle>
            <a:lvl1pPr marL="0" indent="0" defTabSz="825500">
              <a:lnSpc>
                <a:spcPct val="100000"/>
              </a:lnSpc>
              <a:spcBef>
                <a:spcPts val="0"/>
              </a:spcBef>
              <a:buSzTx/>
              <a:buNone/>
              <a:defRPr sz="52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a:spcBef>
                <a:spcPts val="1800"/>
              </a:spcBef>
              <a:buSzTx/>
              <a:buNone/>
              <a:defRPr sz="5200" spc="-52"/>
            </a:lvl1pPr>
            <a:lvl2pPr marL="0" indent="457200">
              <a:spcBef>
                <a:spcPts val="1800"/>
              </a:spcBef>
              <a:buSzTx/>
              <a:buNone/>
              <a:defRPr sz="5200" spc="-52"/>
            </a:lvl2pPr>
            <a:lvl3pPr marL="0" indent="914400">
              <a:spcBef>
                <a:spcPts val="1800"/>
              </a:spcBef>
              <a:buSzTx/>
              <a:buNone/>
              <a:defRPr sz="5200" spc="-52"/>
            </a:lvl3pPr>
            <a:lvl4pPr marL="0" indent="1371600">
              <a:spcBef>
                <a:spcPts val="1800"/>
              </a:spcBef>
              <a:buSzTx/>
              <a:buNone/>
              <a:defRPr sz="5200" spc="-52"/>
            </a:lvl4pPr>
            <a:lvl5pPr marL="0" indent="1828800">
              <a:spcBef>
                <a:spcPts val="1800"/>
              </a:spcBef>
              <a:buSzTx/>
              <a:buNone/>
              <a:defRPr sz="5200" spc="-52"/>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4030265" y="4161234"/>
            <a:ext cx="16323470" cy="857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r>
              <a:t>Slide bullet text</a:t>
            </a:r>
          </a:p>
          <a:p>
            <a:pPr lvl="1"/>
            <a:endParaRPr/>
          </a:p>
          <a:p>
            <a:pPr lvl="2"/>
            <a:endParaRPr/>
          </a:p>
          <a:p>
            <a:pPr lvl="3"/>
            <a:endParaRPr/>
          </a:p>
          <a:p>
            <a:pPr lvl="4"/>
            <a:endParaRPr/>
          </a:p>
        </p:txBody>
      </p:sp>
      <p:sp>
        <p:nvSpPr>
          <p:cNvPr id="3" name="Slide Title"/>
          <p:cNvSpPr txBox="1">
            <a:spLocks noGrp="1"/>
          </p:cNvSpPr>
          <p:nvPr>
            <p:ph type="title" hasCustomPrompt="1"/>
          </p:nvPr>
        </p:nvSpPr>
        <p:spPr>
          <a:xfrm>
            <a:off x="4030265" y="619125"/>
            <a:ext cx="16323470" cy="1428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r>
              <a:t>Slide Title</a:t>
            </a:r>
          </a:p>
        </p:txBody>
      </p:sp>
      <p:sp>
        <p:nvSpPr>
          <p:cNvPr id="4" name="Slide Number"/>
          <p:cNvSpPr txBox="1">
            <a:spLocks noGrp="1"/>
          </p:cNvSpPr>
          <p:nvPr>
            <p:ph type="sldNum" sz="quarter" idx="2"/>
          </p:nvPr>
        </p:nvSpPr>
        <p:spPr>
          <a:xfrm>
            <a:off x="11982348" y="12954296"/>
            <a:ext cx="409779" cy="415875"/>
          </a:xfrm>
          <a:prstGeom prst="rect">
            <a:avLst/>
          </a:prstGeom>
          <a:ln w="12700">
            <a:miter lim="400000"/>
          </a:ln>
        </p:spPr>
        <p:txBody>
          <a:bodyPr wrap="none" lIns="71437" tIns="71437" rIns="71437" bIns="71437" anchor="b">
            <a:spAutoFit/>
          </a:bodyPr>
          <a:lstStyle>
            <a:lvl1pPr defTabSz="821531">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9" rtl="0" latinLnBrk="0">
        <a:lnSpc>
          <a:spcPct val="80000"/>
        </a:lnSpc>
        <a:spcBef>
          <a:spcPts val="0"/>
        </a:spcBef>
        <a:spcAft>
          <a:spcPts val="0"/>
        </a:spcAft>
        <a:buClrTx/>
        <a:buSzTx/>
        <a:buFontTx/>
        <a:buNone/>
        <a:tabLst/>
        <a:defRPr sz="8400" b="1" i="0" u="none" strike="noStrike" cap="none" spc="-168" baseline="0">
          <a:solidFill>
            <a:srgbClr val="000000"/>
          </a:solidFill>
          <a:uFillTx/>
          <a:latin typeface="+mn-lt"/>
          <a:ea typeface="+mn-ea"/>
          <a:cs typeface="+mn-cs"/>
          <a:sym typeface="Helvetica Neue"/>
        </a:defRPr>
      </a:lvl1pPr>
      <a:lvl2pPr marL="0" marR="0" indent="457200" algn="l" defTabSz="2438339" rtl="0" latinLnBrk="0">
        <a:lnSpc>
          <a:spcPct val="80000"/>
        </a:lnSpc>
        <a:spcBef>
          <a:spcPts val="0"/>
        </a:spcBef>
        <a:spcAft>
          <a:spcPts val="0"/>
        </a:spcAft>
        <a:buClrTx/>
        <a:buSzTx/>
        <a:buFontTx/>
        <a:buNone/>
        <a:tabLst/>
        <a:defRPr sz="8400" b="1" i="0" u="none" strike="noStrike" cap="none" spc="-168" baseline="0">
          <a:solidFill>
            <a:srgbClr val="000000"/>
          </a:solidFill>
          <a:uFillTx/>
          <a:latin typeface="+mn-lt"/>
          <a:ea typeface="+mn-ea"/>
          <a:cs typeface="+mn-cs"/>
          <a:sym typeface="Helvetica Neue"/>
        </a:defRPr>
      </a:lvl2pPr>
      <a:lvl3pPr marL="0" marR="0" indent="914400" algn="l" defTabSz="2438339" rtl="0" latinLnBrk="0">
        <a:lnSpc>
          <a:spcPct val="80000"/>
        </a:lnSpc>
        <a:spcBef>
          <a:spcPts val="0"/>
        </a:spcBef>
        <a:spcAft>
          <a:spcPts val="0"/>
        </a:spcAft>
        <a:buClrTx/>
        <a:buSzTx/>
        <a:buFontTx/>
        <a:buNone/>
        <a:tabLst/>
        <a:defRPr sz="8400" b="1" i="0" u="none" strike="noStrike" cap="none" spc="-168" baseline="0">
          <a:solidFill>
            <a:srgbClr val="000000"/>
          </a:solidFill>
          <a:uFillTx/>
          <a:latin typeface="+mn-lt"/>
          <a:ea typeface="+mn-ea"/>
          <a:cs typeface="+mn-cs"/>
          <a:sym typeface="Helvetica Neue"/>
        </a:defRPr>
      </a:lvl3pPr>
      <a:lvl4pPr marL="0" marR="0" indent="1371600" algn="l" defTabSz="2438339" rtl="0" latinLnBrk="0">
        <a:lnSpc>
          <a:spcPct val="80000"/>
        </a:lnSpc>
        <a:spcBef>
          <a:spcPts val="0"/>
        </a:spcBef>
        <a:spcAft>
          <a:spcPts val="0"/>
        </a:spcAft>
        <a:buClrTx/>
        <a:buSzTx/>
        <a:buFontTx/>
        <a:buNone/>
        <a:tabLst/>
        <a:defRPr sz="8400" b="1" i="0" u="none" strike="noStrike" cap="none" spc="-168" baseline="0">
          <a:solidFill>
            <a:srgbClr val="000000"/>
          </a:solidFill>
          <a:uFillTx/>
          <a:latin typeface="+mn-lt"/>
          <a:ea typeface="+mn-ea"/>
          <a:cs typeface="+mn-cs"/>
          <a:sym typeface="Helvetica Neue"/>
        </a:defRPr>
      </a:lvl4pPr>
      <a:lvl5pPr marL="0" marR="0" indent="1828800" algn="l" defTabSz="2438339" rtl="0" latinLnBrk="0">
        <a:lnSpc>
          <a:spcPct val="80000"/>
        </a:lnSpc>
        <a:spcBef>
          <a:spcPts val="0"/>
        </a:spcBef>
        <a:spcAft>
          <a:spcPts val="0"/>
        </a:spcAft>
        <a:buClrTx/>
        <a:buSzTx/>
        <a:buFontTx/>
        <a:buNone/>
        <a:tabLst/>
        <a:defRPr sz="8400" b="1" i="0" u="none" strike="noStrike" cap="none" spc="-168" baseline="0">
          <a:solidFill>
            <a:srgbClr val="000000"/>
          </a:solidFill>
          <a:uFillTx/>
          <a:latin typeface="+mn-lt"/>
          <a:ea typeface="+mn-ea"/>
          <a:cs typeface="+mn-cs"/>
          <a:sym typeface="Helvetica Neue"/>
        </a:defRPr>
      </a:lvl5pPr>
      <a:lvl6pPr marL="0" marR="0" indent="2286000" algn="l" defTabSz="2438339" rtl="0" latinLnBrk="0">
        <a:lnSpc>
          <a:spcPct val="80000"/>
        </a:lnSpc>
        <a:spcBef>
          <a:spcPts val="0"/>
        </a:spcBef>
        <a:spcAft>
          <a:spcPts val="0"/>
        </a:spcAft>
        <a:buClrTx/>
        <a:buSzTx/>
        <a:buFontTx/>
        <a:buNone/>
        <a:tabLst/>
        <a:defRPr sz="8400" b="1" i="0" u="none" strike="noStrike" cap="none" spc="-168" baseline="0">
          <a:solidFill>
            <a:srgbClr val="000000"/>
          </a:solidFill>
          <a:uFillTx/>
          <a:latin typeface="+mn-lt"/>
          <a:ea typeface="+mn-ea"/>
          <a:cs typeface="+mn-cs"/>
          <a:sym typeface="Helvetica Neue"/>
        </a:defRPr>
      </a:lvl6pPr>
      <a:lvl7pPr marL="0" marR="0" indent="2743200" algn="l" defTabSz="2438339" rtl="0" latinLnBrk="0">
        <a:lnSpc>
          <a:spcPct val="80000"/>
        </a:lnSpc>
        <a:spcBef>
          <a:spcPts val="0"/>
        </a:spcBef>
        <a:spcAft>
          <a:spcPts val="0"/>
        </a:spcAft>
        <a:buClrTx/>
        <a:buSzTx/>
        <a:buFontTx/>
        <a:buNone/>
        <a:tabLst/>
        <a:defRPr sz="8400" b="1" i="0" u="none" strike="noStrike" cap="none" spc="-168" baseline="0">
          <a:solidFill>
            <a:srgbClr val="000000"/>
          </a:solidFill>
          <a:uFillTx/>
          <a:latin typeface="+mn-lt"/>
          <a:ea typeface="+mn-ea"/>
          <a:cs typeface="+mn-cs"/>
          <a:sym typeface="Helvetica Neue"/>
        </a:defRPr>
      </a:lvl7pPr>
      <a:lvl8pPr marL="0" marR="0" indent="3200400" algn="l" defTabSz="2438339" rtl="0" latinLnBrk="0">
        <a:lnSpc>
          <a:spcPct val="80000"/>
        </a:lnSpc>
        <a:spcBef>
          <a:spcPts val="0"/>
        </a:spcBef>
        <a:spcAft>
          <a:spcPts val="0"/>
        </a:spcAft>
        <a:buClrTx/>
        <a:buSzTx/>
        <a:buFontTx/>
        <a:buNone/>
        <a:tabLst/>
        <a:defRPr sz="8400" b="1" i="0" u="none" strike="noStrike" cap="none" spc="-168" baseline="0">
          <a:solidFill>
            <a:srgbClr val="000000"/>
          </a:solidFill>
          <a:uFillTx/>
          <a:latin typeface="+mn-lt"/>
          <a:ea typeface="+mn-ea"/>
          <a:cs typeface="+mn-cs"/>
          <a:sym typeface="Helvetica Neue"/>
        </a:defRPr>
      </a:lvl8pPr>
      <a:lvl9pPr marL="0" marR="0" indent="3657600" algn="l" defTabSz="2438339" rtl="0" latinLnBrk="0">
        <a:lnSpc>
          <a:spcPct val="80000"/>
        </a:lnSpc>
        <a:spcBef>
          <a:spcPts val="0"/>
        </a:spcBef>
        <a:spcAft>
          <a:spcPts val="0"/>
        </a:spcAft>
        <a:buClrTx/>
        <a:buSzTx/>
        <a:buFontTx/>
        <a:buNone/>
        <a:tabLst/>
        <a:defRPr sz="8400" b="1" i="0" u="none" strike="noStrike" cap="none" spc="-168" baseline="0">
          <a:solidFill>
            <a:srgbClr val="000000"/>
          </a:solidFill>
          <a:uFillTx/>
          <a:latin typeface="+mn-lt"/>
          <a:ea typeface="+mn-ea"/>
          <a:cs typeface="+mn-cs"/>
          <a:sym typeface="Helvetica Neue"/>
        </a:defRPr>
      </a:lvl9pPr>
    </p:titleStyle>
    <p:bodyStyle>
      <a:lvl1pPr marL="533400" marR="0" indent="-533400" algn="l" defTabSz="2438339" rtl="0" latinLnBrk="0">
        <a:lnSpc>
          <a:spcPct val="90000"/>
        </a:lnSpc>
        <a:spcBef>
          <a:spcPts val="4500"/>
        </a:spcBef>
        <a:spcAft>
          <a:spcPts val="0"/>
        </a:spcAft>
        <a:buClrTx/>
        <a:buSzPct val="123000"/>
        <a:buFontTx/>
        <a:buChar char="•"/>
        <a:tabLst/>
        <a:defRPr sz="4200" b="0" i="0" u="none" strike="noStrike" cap="none" spc="0" baseline="0">
          <a:solidFill>
            <a:srgbClr val="000000"/>
          </a:solidFill>
          <a:uFillTx/>
          <a:latin typeface="+mn-lt"/>
          <a:ea typeface="+mn-ea"/>
          <a:cs typeface="+mn-cs"/>
          <a:sym typeface="Helvetica Neue"/>
        </a:defRPr>
      </a:lvl1pPr>
      <a:lvl2pPr marL="914400" marR="0" indent="-533400" algn="l" defTabSz="2438339" rtl="0" latinLnBrk="0">
        <a:lnSpc>
          <a:spcPct val="90000"/>
        </a:lnSpc>
        <a:spcBef>
          <a:spcPts val="4500"/>
        </a:spcBef>
        <a:spcAft>
          <a:spcPts val="0"/>
        </a:spcAft>
        <a:buClrTx/>
        <a:buSzPct val="123000"/>
        <a:buFontTx/>
        <a:buChar char="•"/>
        <a:tabLst/>
        <a:defRPr sz="4200" b="0" i="0" u="none" strike="noStrike" cap="none" spc="0" baseline="0">
          <a:solidFill>
            <a:srgbClr val="000000"/>
          </a:solidFill>
          <a:uFillTx/>
          <a:latin typeface="+mn-lt"/>
          <a:ea typeface="+mn-ea"/>
          <a:cs typeface="+mn-cs"/>
          <a:sym typeface="Helvetica Neue"/>
        </a:defRPr>
      </a:lvl2pPr>
      <a:lvl3pPr marL="1295400" marR="0" indent="-533400" algn="l" defTabSz="2438339" rtl="0" latinLnBrk="0">
        <a:lnSpc>
          <a:spcPct val="90000"/>
        </a:lnSpc>
        <a:spcBef>
          <a:spcPts val="4500"/>
        </a:spcBef>
        <a:spcAft>
          <a:spcPts val="0"/>
        </a:spcAft>
        <a:buClrTx/>
        <a:buSzPct val="123000"/>
        <a:buFontTx/>
        <a:buChar char="•"/>
        <a:tabLst/>
        <a:defRPr sz="4200" b="0" i="0" u="none" strike="noStrike" cap="none" spc="0" baseline="0">
          <a:solidFill>
            <a:srgbClr val="000000"/>
          </a:solidFill>
          <a:uFillTx/>
          <a:latin typeface="+mn-lt"/>
          <a:ea typeface="+mn-ea"/>
          <a:cs typeface="+mn-cs"/>
          <a:sym typeface="Helvetica Neue"/>
        </a:defRPr>
      </a:lvl3pPr>
      <a:lvl4pPr marL="1676400" marR="0" indent="-533400" algn="l" defTabSz="2438339" rtl="0" latinLnBrk="0">
        <a:lnSpc>
          <a:spcPct val="90000"/>
        </a:lnSpc>
        <a:spcBef>
          <a:spcPts val="4500"/>
        </a:spcBef>
        <a:spcAft>
          <a:spcPts val="0"/>
        </a:spcAft>
        <a:buClrTx/>
        <a:buSzPct val="123000"/>
        <a:buFontTx/>
        <a:buChar char="•"/>
        <a:tabLst/>
        <a:defRPr sz="4200" b="0" i="0" u="none" strike="noStrike" cap="none" spc="0" baseline="0">
          <a:solidFill>
            <a:srgbClr val="000000"/>
          </a:solidFill>
          <a:uFillTx/>
          <a:latin typeface="+mn-lt"/>
          <a:ea typeface="+mn-ea"/>
          <a:cs typeface="+mn-cs"/>
          <a:sym typeface="Helvetica Neue"/>
        </a:defRPr>
      </a:lvl4pPr>
      <a:lvl5pPr marL="2057400" marR="0" indent="-533400" algn="l" defTabSz="2438339" rtl="0" latinLnBrk="0">
        <a:lnSpc>
          <a:spcPct val="90000"/>
        </a:lnSpc>
        <a:spcBef>
          <a:spcPts val="4500"/>
        </a:spcBef>
        <a:spcAft>
          <a:spcPts val="0"/>
        </a:spcAft>
        <a:buClrTx/>
        <a:buSzPct val="123000"/>
        <a:buFontTx/>
        <a:buChar char="•"/>
        <a:tabLst/>
        <a:defRPr sz="4200" b="0" i="0" u="none" strike="noStrike" cap="none" spc="0" baseline="0">
          <a:solidFill>
            <a:srgbClr val="000000"/>
          </a:solidFill>
          <a:uFillTx/>
          <a:latin typeface="+mn-lt"/>
          <a:ea typeface="+mn-ea"/>
          <a:cs typeface="+mn-cs"/>
          <a:sym typeface="Helvetica Neue"/>
        </a:defRPr>
      </a:lvl5pPr>
      <a:lvl6pPr marL="2438400" marR="0" indent="-533400" algn="l" defTabSz="2438339" rtl="0" latinLnBrk="0">
        <a:lnSpc>
          <a:spcPct val="90000"/>
        </a:lnSpc>
        <a:spcBef>
          <a:spcPts val="4500"/>
        </a:spcBef>
        <a:spcAft>
          <a:spcPts val="0"/>
        </a:spcAft>
        <a:buClrTx/>
        <a:buSzPct val="123000"/>
        <a:buFontTx/>
        <a:buChar char="•"/>
        <a:tabLst/>
        <a:defRPr sz="4200" b="0" i="0" u="none" strike="noStrike" cap="none" spc="0" baseline="0">
          <a:solidFill>
            <a:srgbClr val="000000"/>
          </a:solidFill>
          <a:uFillTx/>
          <a:latin typeface="+mn-lt"/>
          <a:ea typeface="+mn-ea"/>
          <a:cs typeface="+mn-cs"/>
          <a:sym typeface="Helvetica Neue"/>
        </a:defRPr>
      </a:lvl6pPr>
      <a:lvl7pPr marL="2819400" marR="0" indent="-533400" algn="l" defTabSz="2438339" rtl="0" latinLnBrk="0">
        <a:lnSpc>
          <a:spcPct val="90000"/>
        </a:lnSpc>
        <a:spcBef>
          <a:spcPts val="4500"/>
        </a:spcBef>
        <a:spcAft>
          <a:spcPts val="0"/>
        </a:spcAft>
        <a:buClrTx/>
        <a:buSzPct val="123000"/>
        <a:buFontTx/>
        <a:buChar char="•"/>
        <a:tabLst/>
        <a:defRPr sz="4200" b="0" i="0" u="none" strike="noStrike" cap="none" spc="0" baseline="0">
          <a:solidFill>
            <a:srgbClr val="000000"/>
          </a:solidFill>
          <a:uFillTx/>
          <a:latin typeface="+mn-lt"/>
          <a:ea typeface="+mn-ea"/>
          <a:cs typeface="+mn-cs"/>
          <a:sym typeface="Helvetica Neue"/>
        </a:defRPr>
      </a:lvl7pPr>
      <a:lvl8pPr marL="3200400" marR="0" indent="-533400" algn="l" defTabSz="2438339" rtl="0" latinLnBrk="0">
        <a:lnSpc>
          <a:spcPct val="90000"/>
        </a:lnSpc>
        <a:spcBef>
          <a:spcPts val="4500"/>
        </a:spcBef>
        <a:spcAft>
          <a:spcPts val="0"/>
        </a:spcAft>
        <a:buClrTx/>
        <a:buSzPct val="123000"/>
        <a:buFontTx/>
        <a:buChar char="•"/>
        <a:tabLst/>
        <a:defRPr sz="4200" b="0" i="0" u="none" strike="noStrike" cap="none" spc="0" baseline="0">
          <a:solidFill>
            <a:srgbClr val="000000"/>
          </a:solidFill>
          <a:uFillTx/>
          <a:latin typeface="+mn-lt"/>
          <a:ea typeface="+mn-ea"/>
          <a:cs typeface="+mn-cs"/>
          <a:sym typeface="Helvetica Neue"/>
        </a:defRPr>
      </a:lvl8pPr>
      <a:lvl9pPr marL="3581400" marR="0" indent="-533400" algn="l" defTabSz="2438339" rtl="0" latinLnBrk="0">
        <a:lnSpc>
          <a:spcPct val="90000"/>
        </a:lnSpc>
        <a:spcBef>
          <a:spcPts val="4500"/>
        </a:spcBef>
        <a:spcAft>
          <a:spcPts val="0"/>
        </a:spcAft>
        <a:buClrTx/>
        <a:buSzPct val="123000"/>
        <a:buFontTx/>
        <a:buChar char="•"/>
        <a:tabLst/>
        <a:defRPr sz="4200" b="0" i="0" u="none" strike="noStrike" cap="none" spc="0" baseline="0">
          <a:solidFill>
            <a:srgbClr val="000000"/>
          </a:solidFill>
          <a:uFillTx/>
          <a:latin typeface="+mn-lt"/>
          <a:ea typeface="+mn-ea"/>
          <a:cs typeface="+mn-cs"/>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3369"/>
        </a:solidFill>
        <a:effectLst/>
      </p:bgPr>
    </p:bg>
    <p:spTree>
      <p:nvGrpSpPr>
        <p:cNvPr id="1" name="">
          <a:extLst>
            <a:ext uri="{FF2B5EF4-FFF2-40B4-BE49-F238E27FC236}">
              <a16:creationId xmlns:a16="http://schemas.microsoft.com/office/drawing/2014/main" id="{25E30878-4509-1653-7E9E-738DBEDCC775}"/>
            </a:ext>
          </a:extLst>
        </p:cNvPr>
        <p:cNvGrpSpPr/>
        <p:nvPr/>
      </p:nvGrpSpPr>
      <p:grpSpPr>
        <a:xfrm>
          <a:off x="0" y="0"/>
          <a:ext cx="0" cy="0"/>
          <a:chOff x="0" y="0"/>
          <a:chExt cx="0" cy="0"/>
        </a:xfrm>
      </p:grpSpPr>
      <p:sp>
        <p:nvSpPr>
          <p:cNvPr id="151" name="Presentation Title">
            <a:extLst>
              <a:ext uri="{FF2B5EF4-FFF2-40B4-BE49-F238E27FC236}">
                <a16:creationId xmlns:a16="http://schemas.microsoft.com/office/drawing/2014/main" id="{839EA227-AF76-53EA-A024-DF2994630D7D}"/>
              </a:ext>
            </a:extLst>
          </p:cNvPr>
          <p:cNvSpPr txBox="1">
            <a:spLocks noGrp="1"/>
          </p:cNvSpPr>
          <p:nvPr>
            <p:ph type="ctrTitle"/>
          </p:nvPr>
        </p:nvSpPr>
        <p:spPr>
          <a:xfrm>
            <a:off x="1422153" y="1384288"/>
            <a:ext cx="13536775" cy="4643438"/>
          </a:xfrm>
          <a:prstGeom prst="rect">
            <a:avLst/>
          </a:prstGeom>
        </p:spPr>
        <p:txBody>
          <a:bodyPr/>
          <a:lstStyle/>
          <a:p>
            <a:pPr>
              <a:defRPr sz="10800" b="0" spc="-215">
                <a:solidFill>
                  <a:srgbClr val="FFFFFF"/>
                </a:solidFill>
                <a:latin typeface="Avenir Heavy"/>
                <a:ea typeface="Avenir Heavy"/>
                <a:cs typeface="Avenir Heavy"/>
                <a:sym typeface="Avenir Heavy"/>
              </a:defRPr>
            </a:pPr>
            <a:r>
              <a:rPr lang="en-GB" dirty="0"/>
              <a:t>Maths: Long Term Plans	</a:t>
            </a:r>
            <a:endParaRPr dirty="0"/>
          </a:p>
        </p:txBody>
      </p:sp>
      <p:grpSp>
        <p:nvGrpSpPr>
          <p:cNvPr id="156" name="Group">
            <a:extLst>
              <a:ext uri="{FF2B5EF4-FFF2-40B4-BE49-F238E27FC236}">
                <a16:creationId xmlns:a16="http://schemas.microsoft.com/office/drawing/2014/main" id="{B40F2583-1FEC-9968-5512-3A8181D075CD}"/>
              </a:ext>
            </a:extLst>
          </p:cNvPr>
          <p:cNvGrpSpPr/>
          <p:nvPr/>
        </p:nvGrpSpPr>
        <p:grpSpPr>
          <a:xfrm>
            <a:off x="13182" y="3559"/>
            <a:ext cx="23209674" cy="13739814"/>
            <a:chOff x="0" y="0"/>
            <a:chExt cx="23209674" cy="13739813"/>
          </a:xfrm>
        </p:grpSpPr>
        <p:sp>
          <p:nvSpPr>
            <p:cNvPr id="153" name="Rectangle">
              <a:extLst>
                <a:ext uri="{FF2B5EF4-FFF2-40B4-BE49-F238E27FC236}">
                  <a16:creationId xmlns:a16="http://schemas.microsoft.com/office/drawing/2014/main" id="{23801796-8138-53AC-D3B1-E7CD39DE1519}"/>
                </a:ext>
              </a:extLst>
            </p:cNvPr>
            <p:cNvSpPr/>
            <p:nvPr/>
          </p:nvSpPr>
          <p:spPr>
            <a:xfrm>
              <a:off x="0" y="0"/>
              <a:ext cx="153805" cy="13739813"/>
            </a:xfrm>
            <a:prstGeom prst="rect">
              <a:avLst/>
            </a:prstGeom>
            <a:solidFill>
              <a:srgbClr val="455682"/>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endParaRPr/>
            </a:p>
          </p:txBody>
        </p:sp>
        <p:sp>
          <p:nvSpPr>
            <p:cNvPr id="154" name="‘If I am without love, I am nothing,’…">
              <a:extLst>
                <a:ext uri="{FF2B5EF4-FFF2-40B4-BE49-F238E27FC236}">
                  <a16:creationId xmlns:a16="http://schemas.microsoft.com/office/drawing/2014/main" id="{6E4D14D4-5187-C1DD-8B91-45CCCF6A00B4}"/>
                </a:ext>
              </a:extLst>
            </p:cNvPr>
            <p:cNvSpPr txBox="1"/>
            <p:nvPr/>
          </p:nvSpPr>
          <p:spPr>
            <a:xfrm>
              <a:off x="1441774" y="10321940"/>
              <a:ext cx="10169975" cy="159861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1437" tIns="71437" rIns="71437" bIns="71437" numCol="1" anchor="ctr">
              <a:spAutoFit/>
            </a:bodyPr>
            <a:lstStyle/>
            <a:p>
              <a:pPr algn="l">
                <a:defRPr sz="4500">
                  <a:solidFill>
                    <a:srgbClr val="FFFFFF"/>
                  </a:solidFill>
                  <a:latin typeface="Avenir Heavy"/>
                  <a:ea typeface="Avenir Heavy"/>
                  <a:cs typeface="Avenir Heavy"/>
                  <a:sym typeface="Avenir Heavy"/>
                </a:defRPr>
              </a:pPr>
              <a:r>
                <a:t>‘If I am without love, I am nothing,’  </a:t>
              </a:r>
            </a:p>
            <a:p>
              <a:pPr algn="l">
                <a:lnSpc>
                  <a:spcPct val="140000"/>
                </a:lnSpc>
                <a:spcBef>
                  <a:spcPts val="500"/>
                </a:spcBef>
                <a:defRPr sz="3500" cap="all" spc="490">
                  <a:solidFill>
                    <a:srgbClr val="FFFFFF"/>
                  </a:solidFill>
                  <a:latin typeface="Avenir Roman"/>
                  <a:ea typeface="Avenir Roman"/>
                  <a:cs typeface="Avenir Roman"/>
                  <a:sym typeface="Avenir Roman"/>
                </a:defRPr>
              </a:pPr>
              <a:r>
                <a:t>1 Corinthians 13</a:t>
              </a:r>
            </a:p>
          </p:txBody>
        </p:sp>
        <p:pic>
          <p:nvPicPr>
            <p:cNvPr id="155" name="Logo Name.png" descr="Logo Name.png">
              <a:extLst>
                <a:ext uri="{FF2B5EF4-FFF2-40B4-BE49-F238E27FC236}">
                  <a16:creationId xmlns:a16="http://schemas.microsoft.com/office/drawing/2014/main" id="{B24E4A4F-B7FE-3009-580F-6BAF5993E393}"/>
                </a:ext>
              </a:extLst>
            </p:cNvPr>
            <p:cNvPicPr>
              <a:picLocks noChangeAspect="1"/>
            </p:cNvPicPr>
            <p:nvPr/>
          </p:nvPicPr>
          <p:blipFill>
            <a:blip r:embed="rId2"/>
            <a:stretch>
              <a:fillRect/>
            </a:stretch>
          </p:blipFill>
          <p:spPr>
            <a:xfrm>
              <a:off x="15775629" y="2014310"/>
              <a:ext cx="7434045" cy="9924899"/>
            </a:xfrm>
            <a:prstGeom prst="rect">
              <a:avLst/>
            </a:prstGeom>
            <a:ln w="12700" cap="flat">
              <a:noFill/>
              <a:miter lim="400000"/>
            </a:ln>
            <a:effectLst/>
          </p:spPr>
        </p:pic>
      </p:grpSp>
    </p:spTree>
    <p:extLst>
      <p:ext uri="{BB962C8B-B14F-4D97-AF65-F5344CB8AC3E}">
        <p14:creationId xmlns:p14="http://schemas.microsoft.com/office/powerpoint/2010/main" val="264082168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F90AC-6DD7-39C5-BE83-8BAF6C479F54}"/>
            </a:ext>
          </a:extLst>
        </p:cNvPr>
        <p:cNvGrpSpPr/>
        <p:nvPr/>
      </p:nvGrpSpPr>
      <p:grpSpPr>
        <a:xfrm>
          <a:off x="0" y="0"/>
          <a:ext cx="0" cy="0"/>
          <a:chOff x="0" y="0"/>
          <a:chExt cx="0" cy="0"/>
        </a:xfrm>
      </p:grpSpPr>
      <p:pic>
        <p:nvPicPr>
          <p:cNvPr id="158" name="Powerpoint Background.png" descr="Powerpoint Background.png">
            <a:extLst>
              <a:ext uri="{FF2B5EF4-FFF2-40B4-BE49-F238E27FC236}">
                <a16:creationId xmlns:a16="http://schemas.microsoft.com/office/drawing/2014/main" id="{7602D7D6-75C2-704B-3247-145095608B05}"/>
              </a:ext>
            </a:extLst>
          </p:cNvPr>
          <p:cNvPicPr>
            <a:picLocks noChangeAspect="1"/>
          </p:cNvPicPr>
          <p:nvPr/>
        </p:nvPicPr>
        <p:blipFill>
          <a:blip r:embed="rId2"/>
          <a:stretch>
            <a:fillRect/>
          </a:stretch>
        </p:blipFill>
        <p:spPr>
          <a:xfrm>
            <a:off x="-538410" y="83467"/>
            <a:ext cx="24373236" cy="13716000"/>
          </a:xfrm>
          <a:prstGeom prst="rect">
            <a:avLst/>
          </a:prstGeom>
          <a:ln w="12700">
            <a:miter lim="400000"/>
          </a:ln>
        </p:spPr>
      </p:pic>
      <p:sp>
        <p:nvSpPr>
          <p:cNvPr id="160" name="Lorem ipsum dolor sit amet, consectetur adipiscing elit. Pellentesque maximus porttitor est. Vivamus libero metus, facilisis sit amet augue sed, euismod congue justo. Etiam congue ante vitae eros condimentum tincidunt. Cras at augue vitae neque malesuada">
            <a:extLst>
              <a:ext uri="{FF2B5EF4-FFF2-40B4-BE49-F238E27FC236}">
                <a16:creationId xmlns:a16="http://schemas.microsoft.com/office/drawing/2014/main" id="{5AE2AC63-994A-2AE7-DB97-7A15D0AB6C0E}"/>
              </a:ext>
            </a:extLst>
          </p:cNvPr>
          <p:cNvSpPr txBox="1"/>
          <p:nvPr/>
        </p:nvSpPr>
        <p:spPr>
          <a:xfrm>
            <a:off x="2071583" y="5007613"/>
            <a:ext cx="20240834" cy="658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40000"/>
              </a:lnSpc>
              <a:defRPr sz="2800" spc="-56">
                <a:latin typeface="Avenir Medium"/>
                <a:ea typeface="Avenir Medium"/>
                <a:cs typeface="Avenir Medium"/>
                <a:sym typeface="Avenir Medium"/>
              </a:defRPr>
            </a:lvl1pPr>
          </a:lstStyle>
          <a:p>
            <a:endParaRPr/>
          </a:p>
        </p:txBody>
      </p:sp>
      <p:sp>
        <p:nvSpPr>
          <p:cNvPr id="3" name="TextBox 2">
            <a:extLst>
              <a:ext uri="{FF2B5EF4-FFF2-40B4-BE49-F238E27FC236}">
                <a16:creationId xmlns:a16="http://schemas.microsoft.com/office/drawing/2014/main" id="{D6E8EA74-AB09-275B-9DDB-2276F2AA1058}"/>
              </a:ext>
            </a:extLst>
          </p:cNvPr>
          <p:cNvSpPr txBox="1"/>
          <p:nvPr/>
        </p:nvSpPr>
        <p:spPr>
          <a:xfrm>
            <a:off x="439881" y="5007613"/>
            <a:ext cx="22416654" cy="1806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just" defTabSz="2438339" rtl="0" fontAlgn="auto" latinLnBrk="0" hangingPunct="0">
              <a:lnSpc>
                <a:spcPct val="100000"/>
              </a:lnSpc>
              <a:spcBef>
                <a:spcPts val="0"/>
              </a:spcBef>
              <a:spcAft>
                <a:spcPts val="0"/>
              </a:spcAft>
              <a:buClrTx/>
              <a:buSzTx/>
              <a:tabLst/>
            </a:pPr>
            <a:endParaRPr lang="en-GB" sz="5400" dirty="0"/>
          </a:p>
          <a:p>
            <a:pPr marL="342900" marR="0" indent="-342900" algn="just" defTabSz="2438339"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5400" b="0" i="0" u="none" strike="noStrike" cap="none" spc="0" normalizeH="0" baseline="0" dirty="0">
              <a:ln>
                <a:noFill/>
              </a:ln>
              <a:solidFill>
                <a:srgbClr val="5E5E5E"/>
              </a:solidFill>
              <a:effectLst/>
              <a:uFillTx/>
              <a:sym typeface="Helvetica Neue"/>
            </a:endParaRPr>
          </a:p>
        </p:txBody>
      </p:sp>
      <p:sp>
        <p:nvSpPr>
          <p:cNvPr id="5" name="TextBox 4">
            <a:extLst>
              <a:ext uri="{FF2B5EF4-FFF2-40B4-BE49-F238E27FC236}">
                <a16:creationId xmlns:a16="http://schemas.microsoft.com/office/drawing/2014/main" id="{A52579A1-BF4A-C9E6-67F9-951E73F16CE8}"/>
              </a:ext>
            </a:extLst>
          </p:cNvPr>
          <p:cNvSpPr txBox="1"/>
          <p:nvPr/>
        </p:nvSpPr>
        <p:spPr>
          <a:xfrm>
            <a:off x="1392382" y="11190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n-GB" sz="4000" b="1" i="0" u="sng" strike="noStrike" cap="none" spc="0" normalizeH="0" baseline="0" dirty="0">
              <a:ln>
                <a:noFill/>
              </a:ln>
              <a:solidFill>
                <a:schemeClr val="bg1"/>
              </a:solidFill>
              <a:effectLst/>
              <a:uFillTx/>
              <a:latin typeface="+mn-lt"/>
              <a:ea typeface="+mn-ea"/>
              <a:cs typeface="+mn-cs"/>
            </a:endParaRPr>
          </a:p>
        </p:txBody>
      </p:sp>
      <p:sp>
        <p:nvSpPr>
          <p:cNvPr id="4" name="TextBox 3">
            <a:extLst>
              <a:ext uri="{FF2B5EF4-FFF2-40B4-BE49-F238E27FC236}">
                <a16:creationId xmlns:a16="http://schemas.microsoft.com/office/drawing/2014/main" id="{75E9704A-6E24-F0C7-8663-C771C804675D}"/>
              </a:ext>
            </a:extLst>
          </p:cNvPr>
          <p:cNvSpPr txBox="1"/>
          <p:nvPr/>
        </p:nvSpPr>
        <p:spPr>
          <a:xfrm>
            <a:off x="1544782" y="12714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2438339" rtl="0" fontAlgn="auto" latinLnBrk="0" hangingPunct="0">
              <a:lnSpc>
                <a:spcPct val="100000"/>
              </a:lnSpc>
              <a:spcBef>
                <a:spcPts val="0"/>
              </a:spcBef>
              <a:spcAft>
                <a:spcPts val="0"/>
              </a:spcAft>
              <a:buClrTx/>
              <a:buSzTx/>
              <a:buFontTx/>
              <a:buNone/>
              <a:tabLst/>
            </a:pPr>
            <a:r>
              <a:rPr lang="en-GB" sz="4000" b="1" u="sng" dirty="0">
                <a:solidFill>
                  <a:schemeClr val="bg1"/>
                </a:solidFill>
              </a:rPr>
              <a:t>Nursery</a:t>
            </a:r>
            <a:endParaRPr kumimoji="0" lang="en-GB" sz="4000" b="1" i="0" u="sng" strike="noStrike" cap="none" spc="0" normalizeH="0" baseline="0" dirty="0">
              <a:ln>
                <a:noFill/>
              </a:ln>
              <a:solidFill>
                <a:schemeClr val="bg1"/>
              </a:solidFill>
              <a:effectLst/>
              <a:uFillTx/>
              <a:latin typeface="+mn-lt"/>
              <a:ea typeface="+mn-ea"/>
              <a:cs typeface="+mn-cs"/>
              <a:sym typeface="Helvetica Neue"/>
            </a:endParaRPr>
          </a:p>
        </p:txBody>
      </p:sp>
      <p:pic>
        <p:nvPicPr>
          <p:cNvPr id="7" name="Picture 6">
            <a:extLst>
              <a:ext uri="{FF2B5EF4-FFF2-40B4-BE49-F238E27FC236}">
                <a16:creationId xmlns:a16="http://schemas.microsoft.com/office/drawing/2014/main" id="{93D33D70-5DC9-8352-64EB-C65B5BED5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0093" y="6848475"/>
            <a:ext cx="23813" cy="19050"/>
          </a:xfrm>
          <a:prstGeom prst="rect">
            <a:avLst/>
          </a:prstGeom>
        </p:spPr>
      </p:pic>
      <p:pic>
        <p:nvPicPr>
          <p:cNvPr id="8" name="Picture 7" descr="A pink and white grid with white text&#10;&#10;AI-generated content may be incorrect.">
            <a:extLst>
              <a:ext uri="{FF2B5EF4-FFF2-40B4-BE49-F238E27FC236}">
                <a16:creationId xmlns:a16="http://schemas.microsoft.com/office/drawing/2014/main" id="{94501541-3442-37BC-535A-DACD27D96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551" y="3766284"/>
            <a:ext cx="15687680" cy="9866249"/>
          </a:xfrm>
          <a:prstGeom prst="rect">
            <a:avLst/>
          </a:prstGeom>
          <a:ln>
            <a:solidFill>
              <a:srgbClr val="002060"/>
            </a:solidFill>
          </a:ln>
        </p:spPr>
      </p:pic>
    </p:spTree>
    <p:extLst>
      <p:ext uri="{BB962C8B-B14F-4D97-AF65-F5344CB8AC3E}">
        <p14:creationId xmlns:p14="http://schemas.microsoft.com/office/powerpoint/2010/main" val="194280680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B81FB-C36D-09CB-F343-42C5AE0E2431}"/>
            </a:ext>
          </a:extLst>
        </p:cNvPr>
        <p:cNvGrpSpPr/>
        <p:nvPr/>
      </p:nvGrpSpPr>
      <p:grpSpPr>
        <a:xfrm>
          <a:off x="0" y="0"/>
          <a:ext cx="0" cy="0"/>
          <a:chOff x="0" y="0"/>
          <a:chExt cx="0" cy="0"/>
        </a:xfrm>
      </p:grpSpPr>
      <p:pic>
        <p:nvPicPr>
          <p:cNvPr id="158" name="Powerpoint Background.png" descr="Powerpoint Background.png">
            <a:extLst>
              <a:ext uri="{FF2B5EF4-FFF2-40B4-BE49-F238E27FC236}">
                <a16:creationId xmlns:a16="http://schemas.microsoft.com/office/drawing/2014/main" id="{BA972BA0-A869-7A82-477E-E39DB7F8662F}"/>
              </a:ext>
            </a:extLst>
          </p:cNvPr>
          <p:cNvPicPr>
            <a:picLocks noChangeAspect="1"/>
          </p:cNvPicPr>
          <p:nvPr/>
        </p:nvPicPr>
        <p:blipFill>
          <a:blip r:embed="rId2"/>
          <a:stretch>
            <a:fillRect/>
          </a:stretch>
        </p:blipFill>
        <p:spPr>
          <a:xfrm>
            <a:off x="-538410" y="83467"/>
            <a:ext cx="24373236" cy="13716000"/>
          </a:xfrm>
          <a:prstGeom prst="rect">
            <a:avLst/>
          </a:prstGeom>
          <a:ln w="12700">
            <a:miter lim="400000"/>
          </a:ln>
        </p:spPr>
      </p:pic>
      <p:sp>
        <p:nvSpPr>
          <p:cNvPr id="160" name="Lorem ipsum dolor sit amet, consectetur adipiscing elit. Pellentesque maximus porttitor est. Vivamus libero metus, facilisis sit amet augue sed, euismod congue justo. Etiam congue ante vitae eros condimentum tincidunt. Cras at augue vitae neque malesuada">
            <a:extLst>
              <a:ext uri="{FF2B5EF4-FFF2-40B4-BE49-F238E27FC236}">
                <a16:creationId xmlns:a16="http://schemas.microsoft.com/office/drawing/2014/main" id="{9AB146FE-CD4F-B3F5-2976-A61185CE7202}"/>
              </a:ext>
            </a:extLst>
          </p:cNvPr>
          <p:cNvSpPr txBox="1"/>
          <p:nvPr/>
        </p:nvSpPr>
        <p:spPr>
          <a:xfrm>
            <a:off x="2071583" y="5007613"/>
            <a:ext cx="20240834" cy="6583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l">
              <a:lnSpc>
                <a:spcPct val="140000"/>
              </a:lnSpc>
              <a:defRPr sz="2800" spc="-56">
                <a:latin typeface="Avenir Medium"/>
                <a:ea typeface="Avenir Medium"/>
                <a:cs typeface="Avenir Medium"/>
                <a:sym typeface="Avenir Medium"/>
              </a:defRPr>
            </a:lvl1pPr>
          </a:lstStyle>
          <a:p>
            <a:endParaRPr/>
          </a:p>
        </p:txBody>
      </p:sp>
      <p:sp>
        <p:nvSpPr>
          <p:cNvPr id="3" name="TextBox 2">
            <a:extLst>
              <a:ext uri="{FF2B5EF4-FFF2-40B4-BE49-F238E27FC236}">
                <a16:creationId xmlns:a16="http://schemas.microsoft.com/office/drawing/2014/main" id="{792FA41C-5B55-970C-8C0D-F2299409F7A4}"/>
              </a:ext>
            </a:extLst>
          </p:cNvPr>
          <p:cNvSpPr txBox="1"/>
          <p:nvPr/>
        </p:nvSpPr>
        <p:spPr>
          <a:xfrm>
            <a:off x="439881" y="5007613"/>
            <a:ext cx="22416654" cy="1806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just" defTabSz="2438339" rtl="0" fontAlgn="auto" latinLnBrk="0" hangingPunct="0">
              <a:lnSpc>
                <a:spcPct val="100000"/>
              </a:lnSpc>
              <a:spcBef>
                <a:spcPts val="0"/>
              </a:spcBef>
              <a:spcAft>
                <a:spcPts val="0"/>
              </a:spcAft>
              <a:buClrTx/>
              <a:buSzTx/>
              <a:tabLst/>
            </a:pPr>
            <a:endParaRPr lang="en-GB" sz="5400" dirty="0"/>
          </a:p>
          <a:p>
            <a:pPr marL="342900" marR="0" indent="-342900" algn="just" defTabSz="2438339"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5400" b="0" i="0" u="none" strike="noStrike" cap="none" spc="0" normalizeH="0" baseline="0" dirty="0">
              <a:ln>
                <a:noFill/>
              </a:ln>
              <a:solidFill>
                <a:srgbClr val="5E5E5E"/>
              </a:solidFill>
              <a:effectLst/>
              <a:uFillTx/>
              <a:sym typeface="Helvetica Neue"/>
            </a:endParaRPr>
          </a:p>
        </p:txBody>
      </p:sp>
      <p:sp>
        <p:nvSpPr>
          <p:cNvPr id="5" name="TextBox 4">
            <a:extLst>
              <a:ext uri="{FF2B5EF4-FFF2-40B4-BE49-F238E27FC236}">
                <a16:creationId xmlns:a16="http://schemas.microsoft.com/office/drawing/2014/main" id="{E79F3F54-4623-DD5D-2D03-2EC2B5465B8B}"/>
              </a:ext>
            </a:extLst>
          </p:cNvPr>
          <p:cNvSpPr txBox="1"/>
          <p:nvPr/>
        </p:nvSpPr>
        <p:spPr>
          <a:xfrm>
            <a:off x="1392382" y="11190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n-GB" sz="4000" b="1" i="0" u="sng" strike="noStrike" cap="none" spc="0" normalizeH="0" baseline="0" dirty="0">
              <a:ln>
                <a:noFill/>
              </a:ln>
              <a:solidFill>
                <a:schemeClr val="bg1"/>
              </a:solidFill>
              <a:effectLst/>
              <a:uFillTx/>
              <a:latin typeface="+mn-lt"/>
              <a:ea typeface="+mn-ea"/>
              <a:cs typeface="+mn-cs"/>
            </a:endParaRPr>
          </a:p>
        </p:txBody>
      </p:sp>
      <p:sp>
        <p:nvSpPr>
          <p:cNvPr id="4" name="TextBox 3">
            <a:extLst>
              <a:ext uri="{FF2B5EF4-FFF2-40B4-BE49-F238E27FC236}">
                <a16:creationId xmlns:a16="http://schemas.microsoft.com/office/drawing/2014/main" id="{46448757-182C-6BE8-1893-9A0DCE61765D}"/>
              </a:ext>
            </a:extLst>
          </p:cNvPr>
          <p:cNvSpPr txBox="1"/>
          <p:nvPr/>
        </p:nvSpPr>
        <p:spPr>
          <a:xfrm>
            <a:off x="1544782" y="12714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2438339" rtl="0" fontAlgn="auto" latinLnBrk="0" hangingPunct="0">
              <a:lnSpc>
                <a:spcPct val="100000"/>
              </a:lnSpc>
              <a:spcBef>
                <a:spcPts val="0"/>
              </a:spcBef>
              <a:spcAft>
                <a:spcPts val="0"/>
              </a:spcAft>
              <a:buClrTx/>
              <a:buSzTx/>
              <a:buFontTx/>
              <a:buNone/>
              <a:tabLst/>
            </a:pPr>
            <a:r>
              <a:rPr lang="en-GB" sz="4000" b="1" u="sng" dirty="0">
                <a:solidFill>
                  <a:schemeClr val="bg1"/>
                </a:solidFill>
              </a:rPr>
              <a:t>Reception</a:t>
            </a:r>
            <a:endParaRPr kumimoji="0" lang="en-GB" sz="4000" b="1" i="0" u="sng" strike="noStrike" cap="none" spc="0" normalizeH="0" baseline="0" dirty="0">
              <a:ln>
                <a:noFill/>
              </a:ln>
              <a:solidFill>
                <a:schemeClr val="bg1"/>
              </a:solidFill>
              <a:effectLst/>
              <a:uFillTx/>
              <a:latin typeface="+mn-lt"/>
              <a:ea typeface="+mn-ea"/>
              <a:cs typeface="+mn-cs"/>
              <a:sym typeface="Helvetica Neue"/>
            </a:endParaRPr>
          </a:p>
        </p:txBody>
      </p:sp>
      <p:pic>
        <p:nvPicPr>
          <p:cNvPr id="6" name="Picture 5" descr="A screenshot of a computer&#10;&#10;AI-generated content may be incorrect.">
            <a:extLst>
              <a:ext uri="{FF2B5EF4-FFF2-40B4-BE49-F238E27FC236}">
                <a16:creationId xmlns:a16="http://schemas.microsoft.com/office/drawing/2014/main" id="{4210562B-A241-FF0E-9E08-D9D8EB529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105" y="3965132"/>
            <a:ext cx="15417264" cy="9210499"/>
          </a:xfrm>
          <a:prstGeom prst="rect">
            <a:avLst/>
          </a:prstGeom>
          <a:ln>
            <a:solidFill>
              <a:srgbClr val="002060"/>
            </a:solidFill>
          </a:ln>
        </p:spPr>
      </p:pic>
    </p:spTree>
    <p:extLst>
      <p:ext uri="{BB962C8B-B14F-4D97-AF65-F5344CB8AC3E}">
        <p14:creationId xmlns:p14="http://schemas.microsoft.com/office/powerpoint/2010/main" val="20895207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8E37C-90A6-2F92-D389-51E24D0E1B72}"/>
            </a:ext>
          </a:extLst>
        </p:cNvPr>
        <p:cNvGrpSpPr/>
        <p:nvPr/>
      </p:nvGrpSpPr>
      <p:grpSpPr>
        <a:xfrm>
          <a:off x="0" y="0"/>
          <a:ext cx="0" cy="0"/>
          <a:chOff x="0" y="0"/>
          <a:chExt cx="0" cy="0"/>
        </a:xfrm>
      </p:grpSpPr>
      <p:pic>
        <p:nvPicPr>
          <p:cNvPr id="158" name="Powerpoint Background.png" descr="Powerpoint Background.png">
            <a:extLst>
              <a:ext uri="{FF2B5EF4-FFF2-40B4-BE49-F238E27FC236}">
                <a16:creationId xmlns:a16="http://schemas.microsoft.com/office/drawing/2014/main" id="{7D678283-B358-B680-474F-16B07EB8A00D}"/>
              </a:ext>
            </a:extLst>
          </p:cNvPr>
          <p:cNvPicPr>
            <a:picLocks noChangeAspect="1"/>
          </p:cNvPicPr>
          <p:nvPr/>
        </p:nvPicPr>
        <p:blipFill>
          <a:blip r:embed="rId2"/>
          <a:stretch>
            <a:fillRect/>
          </a:stretch>
        </p:blipFill>
        <p:spPr>
          <a:xfrm>
            <a:off x="-538410" y="83467"/>
            <a:ext cx="24373236" cy="13716000"/>
          </a:xfrm>
          <a:prstGeom prst="rect">
            <a:avLst/>
          </a:prstGeom>
          <a:ln w="12700">
            <a:miter lim="400000"/>
          </a:ln>
        </p:spPr>
      </p:pic>
      <p:sp>
        <p:nvSpPr>
          <p:cNvPr id="160" name="Lorem ipsum dolor sit amet, consectetur adipiscing elit. Pellentesque maximus porttitor est. Vivamus libero metus, facilisis sit amet augue sed, euismod congue justo. Etiam congue ante vitae eros condimentum tincidunt. Cras at augue vitae neque malesuada">
            <a:extLst>
              <a:ext uri="{FF2B5EF4-FFF2-40B4-BE49-F238E27FC236}">
                <a16:creationId xmlns:a16="http://schemas.microsoft.com/office/drawing/2014/main" id="{5BFA0798-0DD2-2896-0537-571C0B919A04}"/>
              </a:ext>
            </a:extLst>
          </p:cNvPr>
          <p:cNvSpPr txBox="1"/>
          <p:nvPr/>
        </p:nvSpPr>
        <p:spPr>
          <a:xfrm>
            <a:off x="2071583" y="5007613"/>
            <a:ext cx="20240834" cy="6583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l">
              <a:lnSpc>
                <a:spcPct val="140000"/>
              </a:lnSpc>
              <a:defRPr sz="2800" spc="-56">
                <a:latin typeface="Avenir Medium"/>
                <a:ea typeface="Avenir Medium"/>
                <a:cs typeface="Avenir Medium"/>
                <a:sym typeface="Avenir Medium"/>
              </a:defRPr>
            </a:lvl1pPr>
          </a:lstStyle>
          <a:p>
            <a:endParaRPr/>
          </a:p>
        </p:txBody>
      </p:sp>
      <p:sp>
        <p:nvSpPr>
          <p:cNvPr id="3" name="TextBox 2">
            <a:extLst>
              <a:ext uri="{FF2B5EF4-FFF2-40B4-BE49-F238E27FC236}">
                <a16:creationId xmlns:a16="http://schemas.microsoft.com/office/drawing/2014/main" id="{F8496EC9-0A8E-6994-67DF-68BC54E91A46}"/>
              </a:ext>
            </a:extLst>
          </p:cNvPr>
          <p:cNvSpPr txBox="1"/>
          <p:nvPr/>
        </p:nvSpPr>
        <p:spPr>
          <a:xfrm>
            <a:off x="439881" y="5007613"/>
            <a:ext cx="22416654" cy="1806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just" defTabSz="2438339" rtl="0" fontAlgn="auto" latinLnBrk="0" hangingPunct="0">
              <a:lnSpc>
                <a:spcPct val="100000"/>
              </a:lnSpc>
              <a:spcBef>
                <a:spcPts val="0"/>
              </a:spcBef>
              <a:spcAft>
                <a:spcPts val="0"/>
              </a:spcAft>
              <a:buClrTx/>
              <a:buSzTx/>
              <a:tabLst/>
            </a:pPr>
            <a:endParaRPr lang="en-GB" sz="5400" dirty="0"/>
          </a:p>
          <a:p>
            <a:pPr marL="342900" marR="0" indent="-342900" algn="just" defTabSz="2438339"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5400" b="0" i="0" u="none" strike="noStrike" cap="none" spc="0" normalizeH="0" baseline="0" dirty="0">
              <a:ln>
                <a:noFill/>
              </a:ln>
              <a:solidFill>
                <a:srgbClr val="5E5E5E"/>
              </a:solidFill>
              <a:effectLst/>
              <a:uFillTx/>
              <a:sym typeface="Helvetica Neue"/>
            </a:endParaRPr>
          </a:p>
        </p:txBody>
      </p:sp>
      <p:sp>
        <p:nvSpPr>
          <p:cNvPr id="5" name="TextBox 4">
            <a:extLst>
              <a:ext uri="{FF2B5EF4-FFF2-40B4-BE49-F238E27FC236}">
                <a16:creationId xmlns:a16="http://schemas.microsoft.com/office/drawing/2014/main" id="{3EB1A25C-B460-339E-6A4C-A249E4C16597}"/>
              </a:ext>
            </a:extLst>
          </p:cNvPr>
          <p:cNvSpPr txBox="1"/>
          <p:nvPr/>
        </p:nvSpPr>
        <p:spPr>
          <a:xfrm>
            <a:off x="1392382" y="11190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n-GB" sz="4000" b="1" i="0" u="sng" strike="noStrike" cap="none" spc="0" normalizeH="0" baseline="0" dirty="0">
              <a:ln>
                <a:noFill/>
              </a:ln>
              <a:solidFill>
                <a:schemeClr val="bg1"/>
              </a:solidFill>
              <a:effectLst/>
              <a:uFillTx/>
              <a:latin typeface="+mn-lt"/>
              <a:ea typeface="+mn-ea"/>
              <a:cs typeface="+mn-cs"/>
            </a:endParaRPr>
          </a:p>
        </p:txBody>
      </p:sp>
      <p:sp>
        <p:nvSpPr>
          <p:cNvPr id="4" name="TextBox 3">
            <a:extLst>
              <a:ext uri="{FF2B5EF4-FFF2-40B4-BE49-F238E27FC236}">
                <a16:creationId xmlns:a16="http://schemas.microsoft.com/office/drawing/2014/main" id="{5EB195DC-40C6-C51E-0DEA-32105E9589BC}"/>
              </a:ext>
            </a:extLst>
          </p:cNvPr>
          <p:cNvSpPr txBox="1"/>
          <p:nvPr/>
        </p:nvSpPr>
        <p:spPr>
          <a:xfrm>
            <a:off x="1544782" y="12714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2438339" rtl="0" fontAlgn="auto" latinLnBrk="0" hangingPunct="0">
              <a:lnSpc>
                <a:spcPct val="100000"/>
              </a:lnSpc>
              <a:spcBef>
                <a:spcPts val="0"/>
              </a:spcBef>
              <a:spcAft>
                <a:spcPts val="0"/>
              </a:spcAft>
              <a:buClrTx/>
              <a:buSzTx/>
              <a:buFontTx/>
              <a:buNone/>
              <a:tabLst/>
            </a:pPr>
            <a:r>
              <a:rPr lang="en-GB" sz="4000" b="1" u="sng" dirty="0">
                <a:solidFill>
                  <a:schemeClr val="bg1"/>
                </a:solidFill>
              </a:rPr>
              <a:t>Year 1</a:t>
            </a:r>
            <a:endParaRPr kumimoji="0" lang="en-GB" sz="4000" b="1" i="0" u="sng" strike="noStrike" cap="none" spc="0" normalizeH="0" baseline="0" dirty="0">
              <a:ln>
                <a:noFill/>
              </a:ln>
              <a:solidFill>
                <a:schemeClr val="bg1"/>
              </a:solidFill>
              <a:effectLst/>
              <a:uFillTx/>
              <a:latin typeface="+mn-lt"/>
              <a:ea typeface="+mn-ea"/>
              <a:cs typeface="+mn-cs"/>
              <a:sym typeface="Helvetica Neue"/>
            </a:endParaRPr>
          </a:p>
        </p:txBody>
      </p:sp>
      <p:pic>
        <p:nvPicPr>
          <p:cNvPr id="6" name="Picture 5" descr="A screenshot of a computer&#10;&#10;AI-generated content may be incorrect.">
            <a:extLst>
              <a:ext uri="{FF2B5EF4-FFF2-40B4-BE49-F238E27FC236}">
                <a16:creationId xmlns:a16="http://schemas.microsoft.com/office/drawing/2014/main" id="{959501AE-4DC6-FEBF-CC9C-94253E9EE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726" y="4241260"/>
            <a:ext cx="14374825" cy="9131220"/>
          </a:xfrm>
          <a:prstGeom prst="rect">
            <a:avLst/>
          </a:prstGeom>
          <a:ln>
            <a:solidFill>
              <a:srgbClr val="002060"/>
            </a:solidFill>
          </a:ln>
        </p:spPr>
      </p:pic>
    </p:spTree>
    <p:extLst>
      <p:ext uri="{BB962C8B-B14F-4D97-AF65-F5344CB8AC3E}">
        <p14:creationId xmlns:p14="http://schemas.microsoft.com/office/powerpoint/2010/main" val="36422796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5B615-4DEE-8DDA-15D0-01FA5F91966C}"/>
            </a:ext>
          </a:extLst>
        </p:cNvPr>
        <p:cNvGrpSpPr/>
        <p:nvPr/>
      </p:nvGrpSpPr>
      <p:grpSpPr>
        <a:xfrm>
          <a:off x="0" y="0"/>
          <a:ext cx="0" cy="0"/>
          <a:chOff x="0" y="0"/>
          <a:chExt cx="0" cy="0"/>
        </a:xfrm>
      </p:grpSpPr>
      <p:pic>
        <p:nvPicPr>
          <p:cNvPr id="158" name="Powerpoint Background.png" descr="Powerpoint Background.png">
            <a:extLst>
              <a:ext uri="{FF2B5EF4-FFF2-40B4-BE49-F238E27FC236}">
                <a16:creationId xmlns:a16="http://schemas.microsoft.com/office/drawing/2014/main" id="{83E3F5D9-B2D7-8159-580B-0E8EF52C2141}"/>
              </a:ext>
            </a:extLst>
          </p:cNvPr>
          <p:cNvPicPr>
            <a:picLocks noChangeAspect="1"/>
          </p:cNvPicPr>
          <p:nvPr/>
        </p:nvPicPr>
        <p:blipFill>
          <a:blip r:embed="rId2"/>
          <a:stretch>
            <a:fillRect/>
          </a:stretch>
        </p:blipFill>
        <p:spPr>
          <a:xfrm>
            <a:off x="-538410" y="83467"/>
            <a:ext cx="24373236" cy="13716000"/>
          </a:xfrm>
          <a:prstGeom prst="rect">
            <a:avLst/>
          </a:prstGeom>
          <a:ln w="12700">
            <a:miter lim="400000"/>
          </a:ln>
        </p:spPr>
      </p:pic>
      <p:sp>
        <p:nvSpPr>
          <p:cNvPr id="160" name="Lorem ipsum dolor sit amet, consectetur adipiscing elit. Pellentesque maximus porttitor est. Vivamus libero metus, facilisis sit amet augue sed, euismod congue justo. Etiam congue ante vitae eros condimentum tincidunt. Cras at augue vitae neque malesuada">
            <a:extLst>
              <a:ext uri="{FF2B5EF4-FFF2-40B4-BE49-F238E27FC236}">
                <a16:creationId xmlns:a16="http://schemas.microsoft.com/office/drawing/2014/main" id="{B2F2ADC3-57CC-4012-48A8-07D21C8CA7D2}"/>
              </a:ext>
            </a:extLst>
          </p:cNvPr>
          <p:cNvSpPr txBox="1"/>
          <p:nvPr/>
        </p:nvSpPr>
        <p:spPr>
          <a:xfrm>
            <a:off x="2071583" y="5007613"/>
            <a:ext cx="20240834" cy="6583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l">
              <a:lnSpc>
                <a:spcPct val="140000"/>
              </a:lnSpc>
              <a:defRPr sz="2800" spc="-56">
                <a:latin typeface="Avenir Medium"/>
                <a:ea typeface="Avenir Medium"/>
                <a:cs typeface="Avenir Medium"/>
                <a:sym typeface="Avenir Medium"/>
              </a:defRPr>
            </a:lvl1pPr>
          </a:lstStyle>
          <a:p>
            <a:endParaRPr/>
          </a:p>
        </p:txBody>
      </p:sp>
      <p:sp>
        <p:nvSpPr>
          <p:cNvPr id="3" name="TextBox 2">
            <a:extLst>
              <a:ext uri="{FF2B5EF4-FFF2-40B4-BE49-F238E27FC236}">
                <a16:creationId xmlns:a16="http://schemas.microsoft.com/office/drawing/2014/main" id="{AB1B52FA-E5E8-141B-1B88-43E7C5CBCBAC}"/>
              </a:ext>
            </a:extLst>
          </p:cNvPr>
          <p:cNvSpPr txBox="1"/>
          <p:nvPr/>
        </p:nvSpPr>
        <p:spPr>
          <a:xfrm>
            <a:off x="439881" y="5007613"/>
            <a:ext cx="22416654" cy="1806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just" defTabSz="2438339" rtl="0" fontAlgn="auto" latinLnBrk="0" hangingPunct="0">
              <a:lnSpc>
                <a:spcPct val="100000"/>
              </a:lnSpc>
              <a:spcBef>
                <a:spcPts val="0"/>
              </a:spcBef>
              <a:spcAft>
                <a:spcPts val="0"/>
              </a:spcAft>
              <a:buClrTx/>
              <a:buSzTx/>
              <a:tabLst/>
            </a:pPr>
            <a:endParaRPr lang="en-GB" sz="5400" dirty="0"/>
          </a:p>
          <a:p>
            <a:pPr marL="342900" marR="0" indent="-342900" algn="just" defTabSz="2438339"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5400" b="0" i="0" u="none" strike="noStrike" cap="none" spc="0" normalizeH="0" baseline="0" dirty="0">
              <a:ln>
                <a:noFill/>
              </a:ln>
              <a:solidFill>
                <a:srgbClr val="5E5E5E"/>
              </a:solidFill>
              <a:effectLst/>
              <a:uFillTx/>
              <a:sym typeface="Helvetica Neue"/>
            </a:endParaRPr>
          </a:p>
        </p:txBody>
      </p:sp>
      <p:sp>
        <p:nvSpPr>
          <p:cNvPr id="5" name="TextBox 4">
            <a:extLst>
              <a:ext uri="{FF2B5EF4-FFF2-40B4-BE49-F238E27FC236}">
                <a16:creationId xmlns:a16="http://schemas.microsoft.com/office/drawing/2014/main" id="{6581A893-07A7-9FFD-21AD-4424D630A137}"/>
              </a:ext>
            </a:extLst>
          </p:cNvPr>
          <p:cNvSpPr txBox="1"/>
          <p:nvPr/>
        </p:nvSpPr>
        <p:spPr>
          <a:xfrm>
            <a:off x="1392382" y="11190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n-GB" sz="4000" b="1" i="0" u="sng" strike="noStrike" cap="none" spc="0" normalizeH="0" baseline="0" dirty="0">
              <a:ln>
                <a:noFill/>
              </a:ln>
              <a:solidFill>
                <a:schemeClr val="bg1"/>
              </a:solidFill>
              <a:effectLst/>
              <a:uFillTx/>
              <a:latin typeface="+mn-lt"/>
              <a:ea typeface="+mn-ea"/>
              <a:cs typeface="+mn-cs"/>
            </a:endParaRPr>
          </a:p>
        </p:txBody>
      </p:sp>
      <p:sp>
        <p:nvSpPr>
          <p:cNvPr id="4" name="TextBox 3">
            <a:extLst>
              <a:ext uri="{FF2B5EF4-FFF2-40B4-BE49-F238E27FC236}">
                <a16:creationId xmlns:a16="http://schemas.microsoft.com/office/drawing/2014/main" id="{C3B5F539-98D9-5FC8-1AF0-1FA9E2C805DD}"/>
              </a:ext>
            </a:extLst>
          </p:cNvPr>
          <p:cNvSpPr txBox="1"/>
          <p:nvPr/>
        </p:nvSpPr>
        <p:spPr>
          <a:xfrm>
            <a:off x="1544782" y="12714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2438339" rtl="0" fontAlgn="auto" latinLnBrk="0" hangingPunct="0">
              <a:lnSpc>
                <a:spcPct val="100000"/>
              </a:lnSpc>
              <a:spcBef>
                <a:spcPts val="0"/>
              </a:spcBef>
              <a:spcAft>
                <a:spcPts val="0"/>
              </a:spcAft>
              <a:buClrTx/>
              <a:buSzTx/>
              <a:buFontTx/>
              <a:buNone/>
              <a:tabLst/>
            </a:pPr>
            <a:r>
              <a:rPr lang="en-GB" sz="4000" b="1" u="sng" dirty="0">
                <a:solidFill>
                  <a:schemeClr val="bg1"/>
                </a:solidFill>
              </a:rPr>
              <a:t>Year 2</a:t>
            </a:r>
            <a:endParaRPr kumimoji="0" lang="en-GB" sz="4000" b="1" i="0" u="sng" strike="noStrike" cap="none" spc="0" normalizeH="0" baseline="0" dirty="0">
              <a:ln>
                <a:noFill/>
              </a:ln>
              <a:solidFill>
                <a:schemeClr val="bg1"/>
              </a:solidFill>
              <a:effectLst/>
              <a:uFillTx/>
              <a:latin typeface="+mn-lt"/>
              <a:ea typeface="+mn-ea"/>
              <a:cs typeface="+mn-cs"/>
              <a:sym typeface="Helvetica Neue"/>
            </a:endParaRPr>
          </a:p>
        </p:txBody>
      </p:sp>
      <p:pic>
        <p:nvPicPr>
          <p:cNvPr id="6" name="Picture 5" descr="A screenshot of a computer&#10;&#10;AI-generated content may be incorrect.">
            <a:extLst>
              <a:ext uri="{FF2B5EF4-FFF2-40B4-BE49-F238E27FC236}">
                <a16:creationId xmlns:a16="http://schemas.microsoft.com/office/drawing/2014/main" id="{85F61701-E8C4-A722-878E-E9E9FFD21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6162" y="3877274"/>
            <a:ext cx="14902774" cy="9508603"/>
          </a:xfrm>
          <a:prstGeom prst="rect">
            <a:avLst/>
          </a:prstGeom>
          <a:ln>
            <a:solidFill>
              <a:srgbClr val="002060"/>
            </a:solidFill>
          </a:ln>
        </p:spPr>
      </p:pic>
    </p:spTree>
    <p:extLst>
      <p:ext uri="{BB962C8B-B14F-4D97-AF65-F5344CB8AC3E}">
        <p14:creationId xmlns:p14="http://schemas.microsoft.com/office/powerpoint/2010/main" val="34661032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153F9-9ADC-21B1-2649-68ECE7208F73}"/>
            </a:ext>
          </a:extLst>
        </p:cNvPr>
        <p:cNvGrpSpPr/>
        <p:nvPr/>
      </p:nvGrpSpPr>
      <p:grpSpPr>
        <a:xfrm>
          <a:off x="0" y="0"/>
          <a:ext cx="0" cy="0"/>
          <a:chOff x="0" y="0"/>
          <a:chExt cx="0" cy="0"/>
        </a:xfrm>
      </p:grpSpPr>
      <p:pic>
        <p:nvPicPr>
          <p:cNvPr id="158" name="Powerpoint Background.png" descr="Powerpoint Background.png">
            <a:extLst>
              <a:ext uri="{FF2B5EF4-FFF2-40B4-BE49-F238E27FC236}">
                <a16:creationId xmlns:a16="http://schemas.microsoft.com/office/drawing/2014/main" id="{F4E49CA4-1CBD-1A39-77D7-62CCA297AA37}"/>
              </a:ext>
            </a:extLst>
          </p:cNvPr>
          <p:cNvPicPr>
            <a:picLocks noChangeAspect="1"/>
          </p:cNvPicPr>
          <p:nvPr/>
        </p:nvPicPr>
        <p:blipFill>
          <a:blip r:embed="rId2"/>
          <a:stretch>
            <a:fillRect/>
          </a:stretch>
        </p:blipFill>
        <p:spPr>
          <a:xfrm>
            <a:off x="-538410" y="83467"/>
            <a:ext cx="24373236" cy="13716000"/>
          </a:xfrm>
          <a:prstGeom prst="rect">
            <a:avLst/>
          </a:prstGeom>
          <a:ln w="12700">
            <a:miter lim="400000"/>
          </a:ln>
        </p:spPr>
      </p:pic>
      <p:sp>
        <p:nvSpPr>
          <p:cNvPr id="160" name="Lorem ipsum dolor sit amet, consectetur adipiscing elit. Pellentesque maximus porttitor est. Vivamus libero metus, facilisis sit amet augue sed, euismod congue justo. Etiam congue ante vitae eros condimentum tincidunt. Cras at augue vitae neque malesuada">
            <a:extLst>
              <a:ext uri="{FF2B5EF4-FFF2-40B4-BE49-F238E27FC236}">
                <a16:creationId xmlns:a16="http://schemas.microsoft.com/office/drawing/2014/main" id="{BDF2FBF9-B3CA-41B9-DBF9-A21E9BFBA2BA}"/>
              </a:ext>
            </a:extLst>
          </p:cNvPr>
          <p:cNvSpPr txBox="1"/>
          <p:nvPr/>
        </p:nvSpPr>
        <p:spPr>
          <a:xfrm>
            <a:off x="2071583" y="5007613"/>
            <a:ext cx="20240834" cy="658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40000"/>
              </a:lnSpc>
              <a:defRPr sz="2800" spc="-56">
                <a:latin typeface="Avenir Medium"/>
                <a:ea typeface="Avenir Medium"/>
                <a:cs typeface="Avenir Medium"/>
                <a:sym typeface="Avenir Medium"/>
              </a:defRPr>
            </a:lvl1pPr>
          </a:lstStyle>
          <a:p>
            <a:endParaRPr/>
          </a:p>
        </p:txBody>
      </p:sp>
      <p:sp>
        <p:nvSpPr>
          <p:cNvPr id="3" name="TextBox 2">
            <a:extLst>
              <a:ext uri="{FF2B5EF4-FFF2-40B4-BE49-F238E27FC236}">
                <a16:creationId xmlns:a16="http://schemas.microsoft.com/office/drawing/2014/main" id="{44D11D12-2EFB-0A4D-5BAA-02916C5768BA}"/>
              </a:ext>
            </a:extLst>
          </p:cNvPr>
          <p:cNvSpPr txBox="1"/>
          <p:nvPr/>
        </p:nvSpPr>
        <p:spPr>
          <a:xfrm>
            <a:off x="439881" y="5007613"/>
            <a:ext cx="22416654" cy="1806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just" defTabSz="2438339" rtl="0" fontAlgn="auto" latinLnBrk="0" hangingPunct="0">
              <a:lnSpc>
                <a:spcPct val="100000"/>
              </a:lnSpc>
              <a:spcBef>
                <a:spcPts val="0"/>
              </a:spcBef>
              <a:spcAft>
                <a:spcPts val="0"/>
              </a:spcAft>
              <a:buClrTx/>
              <a:buSzTx/>
              <a:tabLst/>
            </a:pPr>
            <a:endParaRPr lang="en-GB" sz="5400" dirty="0"/>
          </a:p>
          <a:p>
            <a:pPr marL="342900" marR="0" indent="-342900" algn="just" defTabSz="2438339"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5400" b="0" i="0" u="none" strike="noStrike" cap="none" spc="0" normalizeH="0" baseline="0" dirty="0">
              <a:ln>
                <a:noFill/>
              </a:ln>
              <a:solidFill>
                <a:srgbClr val="5E5E5E"/>
              </a:solidFill>
              <a:effectLst/>
              <a:uFillTx/>
              <a:sym typeface="Helvetica Neue"/>
            </a:endParaRPr>
          </a:p>
        </p:txBody>
      </p:sp>
      <p:sp>
        <p:nvSpPr>
          <p:cNvPr id="5" name="TextBox 4">
            <a:extLst>
              <a:ext uri="{FF2B5EF4-FFF2-40B4-BE49-F238E27FC236}">
                <a16:creationId xmlns:a16="http://schemas.microsoft.com/office/drawing/2014/main" id="{8257CE05-788A-23BD-9C6C-6B38411B6D76}"/>
              </a:ext>
            </a:extLst>
          </p:cNvPr>
          <p:cNvSpPr txBox="1"/>
          <p:nvPr/>
        </p:nvSpPr>
        <p:spPr>
          <a:xfrm>
            <a:off x="1392382" y="11190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n-GB" sz="4000" b="1" i="0" u="sng" strike="noStrike" cap="none" spc="0" normalizeH="0" baseline="0" dirty="0">
              <a:ln>
                <a:noFill/>
              </a:ln>
              <a:solidFill>
                <a:schemeClr val="bg1"/>
              </a:solidFill>
              <a:effectLst/>
              <a:uFillTx/>
              <a:latin typeface="+mn-lt"/>
              <a:ea typeface="+mn-ea"/>
              <a:cs typeface="+mn-cs"/>
            </a:endParaRPr>
          </a:p>
        </p:txBody>
      </p:sp>
      <p:sp>
        <p:nvSpPr>
          <p:cNvPr id="4" name="TextBox 3">
            <a:extLst>
              <a:ext uri="{FF2B5EF4-FFF2-40B4-BE49-F238E27FC236}">
                <a16:creationId xmlns:a16="http://schemas.microsoft.com/office/drawing/2014/main" id="{9C451656-80BA-FFF3-0B6D-B1DE7FEB592E}"/>
              </a:ext>
            </a:extLst>
          </p:cNvPr>
          <p:cNvSpPr txBox="1"/>
          <p:nvPr/>
        </p:nvSpPr>
        <p:spPr>
          <a:xfrm>
            <a:off x="1544782" y="12714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2438339" rtl="0" fontAlgn="auto" latinLnBrk="0" hangingPunct="0">
              <a:lnSpc>
                <a:spcPct val="100000"/>
              </a:lnSpc>
              <a:spcBef>
                <a:spcPts val="0"/>
              </a:spcBef>
              <a:spcAft>
                <a:spcPts val="0"/>
              </a:spcAft>
              <a:buClrTx/>
              <a:buSzTx/>
              <a:buFontTx/>
              <a:buNone/>
              <a:tabLst/>
            </a:pPr>
            <a:r>
              <a:rPr lang="en-GB" sz="4000" b="1" u="sng" dirty="0">
                <a:solidFill>
                  <a:schemeClr val="bg1"/>
                </a:solidFill>
              </a:rPr>
              <a:t>Year 3</a:t>
            </a:r>
            <a:endParaRPr kumimoji="0" lang="en-GB" sz="4000" b="1" i="0" u="sng" strike="noStrike" cap="none" spc="0" normalizeH="0" baseline="0" dirty="0">
              <a:ln>
                <a:noFill/>
              </a:ln>
              <a:solidFill>
                <a:schemeClr val="bg1"/>
              </a:solidFill>
              <a:effectLst/>
              <a:uFillTx/>
              <a:latin typeface="+mn-lt"/>
              <a:ea typeface="+mn-ea"/>
              <a:cs typeface="+mn-cs"/>
              <a:sym typeface="Helvetica Neue"/>
            </a:endParaRPr>
          </a:p>
        </p:txBody>
      </p:sp>
      <p:pic>
        <p:nvPicPr>
          <p:cNvPr id="6" name="Picture 5" descr="A screenshot of a computer&#10;&#10;AI-generated content may be incorrect.">
            <a:extLst>
              <a:ext uri="{FF2B5EF4-FFF2-40B4-BE49-F238E27FC236}">
                <a16:creationId xmlns:a16="http://schemas.microsoft.com/office/drawing/2014/main" id="{06B61855-BAB1-A247-B3DF-4C3DFB34C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077" y="3909524"/>
            <a:ext cx="15321105" cy="9723009"/>
          </a:xfrm>
          <a:prstGeom prst="rect">
            <a:avLst/>
          </a:prstGeom>
          <a:ln>
            <a:solidFill>
              <a:srgbClr val="002060"/>
            </a:solidFill>
          </a:ln>
        </p:spPr>
      </p:pic>
    </p:spTree>
    <p:extLst>
      <p:ext uri="{BB962C8B-B14F-4D97-AF65-F5344CB8AC3E}">
        <p14:creationId xmlns:p14="http://schemas.microsoft.com/office/powerpoint/2010/main" val="21233613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D1C95-D89D-8BA8-6A35-11BEA6AAA11C}"/>
            </a:ext>
          </a:extLst>
        </p:cNvPr>
        <p:cNvGrpSpPr/>
        <p:nvPr/>
      </p:nvGrpSpPr>
      <p:grpSpPr>
        <a:xfrm>
          <a:off x="0" y="0"/>
          <a:ext cx="0" cy="0"/>
          <a:chOff x="0" y="0"/>
          <a:chExt cx="0" cy="0"/>
        </a:xfrm>
      </p:grpSpPr>
      <p:pic>
        <p:nvPicPr>
          <p:cNvPr id="158" name="Powerpoint Background.png" descr="Powerpoint Background.png">
            <a:extLst>
              <a:ext uri="{FF2B5EF4-FFF2-40B4-BE49-F238E27FC236}">
                <a16:creationId xmlns:a16="http://schemas.microsoft.com/office/drawing/2014/main" id="{74E6574B-4AB1-AAD7-42F8-728DDAB1BB64}"/>
              </a:ext>
            </a:extLst>
          </p:cNvPr>
          <p:cNvPicPr>
            <a:picLocks noChangeAspect="1"/>
          </p:cNvPicPr>
          <p:nvPr/>
        </p:nvPicPr>
        <p:blipFill>
          <a:blip r:embed="rId2"/>
          <a:stretch>
            <a:fillRect/>
          </a:stretch>
        </p:blipFill>
        <p:spPr>
          <a:xfrm>
            <a:off x="-538410" y="83467"/>
            <a:ext cx="24373236" cy="13716000"/>
          </a:xfrm>
          <a:prstGeom prst="rect">
            <a:avLst/>
          </a:prstGeom>
          <a:ln w="12700">
            <a:miter lim="400000"/>
          </a:ln>
        </p:spPr>
      </p:pic>
      <p:sp>
        <p:nvSpPr>
          <p:cNvPr id="160" name="Lorem ipsum dolor sit amet, consectetur adipiscing elit. Pellentesque maximus porttitor est. Vivamus libero metus, facilisis sit amet augue sed, euismod congue justo. Etiam congue ante vitae eros condimentum tincidunt. Cras at augue vitae neque malesuada">
            <a:extLst>
              <a:ext uri="{FF2B5EF4-FFF2-40B4-BE49-F238E27FC236}">
                <a16:creationId xmlns:a16="http://schemas.microsoft.com/office/drawing/2014/main" id="{40CF0BD4-8A10-5117-1AEA-E4D204F56A66}"/>
              </a:ext>
            </a:extLst>
          </p:cNvPr>
          <p:cNvSpPr txBox="1"/>
          <p:nvPr/>
        </p:nvSpPr>
        <p:spPr>
          <a:xfrm>
            <a:off x="2071583" y="5007613"/>
            <a:ext cx="20240834" cy="6583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l">
              <a:lnSpc>
                <a:spcPct val="140000"/>
              </a:lnSpc>
              <a:defRPr sz="2800" spc="-56">
                <a:latin typeface="Avenir Medium"/>
                <a:ea typeface="Avenir Medium"/>
                <a:cs typeface="Avenir Medium"/>
                <a:sym typeface="Avenir Medium"/>
              </a:defRPr>
            </a:lvl1pPr>
          </a:lstStyle>
          <a:p>
            <a:endParaRPr/>
          </a:p>
        </p:txBody>
      </p:sp>
      <p:sp>
        <p:nvSpPr>
          <p:cNvPr id="3" name="TextBox 2">
            <a:extLst>
              <a:ext uri="{FF2B5EF4-FFF2-40B4-BE49-F238E27FC236}">
                <a16:creationId xmlns:a16="http://schemas.microsoft.com/office/drawing/2014/main" id="{05961D74-DB50-DFD2-A609-1EE18DC42B99}"/>
              </a:ext>
            </a:extLst>
          </p:cNvPr>
          <p:cNvSpPr txBox="1"/>
          <p:nvPr/>
        </p:nvSpPr>
        <p:spPr>
          <a:xfrm>
            <a:off x="439881" y="5007613"/>
            <a:ext cx="22416654" cy="1806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just" defTabSz="2438339" rtl="0" fontAlgn="auto" latinLnBrk="0" hangingPunct="0">
              <a:lnSpc>
                <a:spcPct val="100000"/>
              </a:lnSpc>
              <a:spcBef>
                <a:spcPts val="0"/>
              </a:spcBef>
              <a:spcAft>
                <a:spcPts val="0"/>
              </a:spcAft>
              <a:buClrTx/>
              <a:buSzTx/>
              <a:tabLst/>
            </a:pPr>
            <a:endParaRPr lang="en-GB" sz="5400" dirty="0"/>
          </a:p>
          <a:p>
            <a:pPr marL="342900" marR="0" indent="-342900" algn="just" defTabSz="2438339"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5400" b="0" i="0" u="none" strike="noStrike" cap="none" spc="0" normalizeH="0" baseline="0" dirty="0">
              <a:ln>
                <a:noFill/>
              </a:ln>
              <a:solidFill>
                <a:srgbClr val="5E5E5E"/>
              </a:solidFill>
              <a:effectLst/>
              <a:uFillTx/>
              <a:sym typeface="Helvetica Neue"/>
            </a:endParaRPr>
          </a:p>
        </p:txBody>
      </p:sp>
      <p:sp>
        <p:nvSpPr>
          <p:cNvPr id="5" name="TextBox 4">
            <a:extLst>
              <a:ext uri="{FF2B5EF4-FFF2-40B4-BE49-F238E27FC236}">
                <a16:creationId xmlns:a16="http://schemas.microsoft.com/office/drawing/2014/main" id="{51250DF3-B0BE-ACD9-CFD2-76BDC8FA9EFF}"/>
              </a:ext>
            </a:extLst>
          </p:cNvPr>
          <p:cNvSpPr txBox="1"/>
          <p:nvPr/>
        </p:nvSpPr>
        <p:spPr>
          <a:xfrm>
            <a:off x="1392382" y="11190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n-GB" sz="4000" b="1" i="0" u="sng" strike="noStrike" cap="none" spc="0" normalizeH="0" baseline="0" dirty="0">
              <a:ln>
                <a:noFill/>
              </a:ln>
              <a:solidFill>
                <a:schemeClr val="bg1"/>
              </a:solidFill>
              <a:effectLst/>
              <a:uFillTx/>
              <a:latin typeface="+mn-lt"/>
              <a:ea typeface="+mn-ea"/>
              <a:cs typeface="+mn-cs"/>
            </a:endParaRPr>
          </a:p>
        </p:txBody>
      </p:sp>
      <p:sp>
        <p:nvSpPr>
          <p:cNvPr id="4" name="TextBox 3">
            <a:extLst>
              <a:ext uri="{FF2B5EF4-FFF2-40B4-BE49-F238E27FC236}">
                <a16:creationId xmlns:a16="http://schemas.microsoft.com/office/drawing/2014/main" id="{58E5F2C9-6826-C672-7056-DDF857F3EE42}"/>
              </a:ext>
            </a:extLst>
          </p:cNvPr>
          <p:cNvSpPr txBox="1"/>
          <p:nvPr/>
        </p:nvSpPr>
        <p:spPr>
          <a:xfrm>
            <a:off x="1544782" y="12714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2438339" rtl="0" fontAlgn="auto" latinLnBrk="0" hangingPunct="0">
              <a:lnSpc>
                <a:spcPct val="100000"/>
              </a:lnSpc>
              <a:spcBef>
                <a:spcPts val="0"/>
              </a:spcBef>
              <a:spcAft>
                <a:spcPts val="0"/>
              </a:spcAft>
              <a:buClrTx/>
              <a:buSzTx/>
              <a:buFontTx/>
              <a:buNone/>
              <a:tabLst/>
            </a:pPr>
            <a:r>
              <a:rPr lang="en-GB" sz="4000" b="1" u="sng" dirty="0">
                <a:solidFill>
                  <a:schemeClr val="bg1"/>
                </a:solidFill>
              </a:rPr>
              <a:t>Year 4</a:t>
            </a:r>
            <a:endParaRPr kumimoji="0" lang="en-GB" sz="4000" b="1" i="0" u="sng" strike="noStrike" cap="none" spc="0" normalizeH="0" baseline="0" dirty="0">
              <a:ln>
                <a:noFill/>
              </a:ln>
              <a:solidFill>
                <a:schemeClr val="bg1"/>
              </a:solidFill>
              <a:effectLst/>
              <a:uFillTx/>
              <a:latin typeface="+mn-lt"/>
              <a:ea typeface="+mn-ea"/>
              <a:cs typeface="+mn-cs"/>
              <a:sym typeface="Helvetica Neue"/>
            </a:endParaRPr>
          </a:p>
        </p:txBody>
      </p:sp>
      <p:pic>
        <p:nvPicPr>
          <p:cNvPr id="6" name="Picture 5" descr="A screenshot of a computer screen&#10;&#10;AI-generated content may be incorrect.">
            <a:extLst>
              <a:ext uri="{FF2B5EF4-FFF2-40B4-BE49-F238E27FC236}">
                <a16:creationId xmlns:a16="http://schemas.microsoft.com/office/drawing/2014/main" id="{15638D23-ADB6-5F02-215E-5E9221D57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602" y="3866909"/>
            <a:ext cx="15212782" cy="9765624"/>
          </a:xfrm>
          <a:prstGeom prst="rect">
            <a:avLst/>
          </a:prstGeom>
          <a:ln>
            <a:solidFill>
              <a:srgbClr val="002060"/>
            </a:solidFill>
          </a:ln>
        </p:spPr>
      </p:pic>
    </p:spTree>
    <p:extLst>
      <p:ext uri="{BB962C8B-B14F-4D97-AF65-F5344CB8AC3E}">
        <p14:creationId xmlns:p14="http://schemas.microsoft.com/office/powerpoint/2010/main" val="19778532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7C430-9651-47AD-8617-AFD62ED3CF19}"/>
            </a:ext>
          </a:extLst>
        </p:cNvPr>
        <p:cNvGrpSpPr/>
        <p:nvPr/>
      </p:nvGrpSpPr>
      <p:grpSpPr>
        <a:xfrm>
          <a:off x="0" y="0"/>
          <a:ext cx="0" cy="0"/>
          <a:chOff x="0" y="0"/>
          <a:chExt cx="0" cy="0"/>
        </a:xfrm>
      </p:grpSpPr>
      <p:pic>
        <p:nvPicPr>
          <p:cNvPr id="158" name="Powerpoint Background.png" descr="Powerpoint Background.png">
            <a:extLst>
              <a:ext uri="{FF2B5EF4-FFF2-40B4-BE49-F238E27FC236}">
                <a16:creationId xmlns:a16="http://schemas.microsoft.com/office/drawing/2014/main" id="{F0E4BEFB-7332-6C03-CC04-98B143DE4824}"/>
              </a:ext>
            </a:extLst>
          </p:cNvPr>
          <p:cNvPicPr>
            <a:picLocks noChangeAspect="1"/>
          </p:cNvPicPr>
          <p:nvPr/>
        </p:nvPicPr>
        <p:blipFill>
          <a:blip r:embed="rId2"/>
          <a:stretch>
            <a:fillRect/>
          </a:stretch>
        </p:blipFill>
        <p:spPr>
          <a:xfrm>
            <a:off x="-538410" y="83467"/>
            <a:ext cx="24373236" cy="13716000"/>
          </a:xfrm>
          <a:prstGeom prst="rect">
            <a:avLst/>
          </a:prstGeom>
          <a:ln w="12700">
            <a:miter lim="400000"/>
          </a:ln>
        </p:spPr>
      </p:pic>
      <p:sp>
        <p:nvSpPr>
          <p:cNvPr id="160" name="Lorem ipsum dolor sit amet, consectetur adipiscing elit. Pellentesque maximus porttitor est. Vivamus libero metus, facilisis sit amet augue sed, euismod congue justo. Etiam congue ante vitae eros condimentum tincidunt. Cras at augue vitae neque malesuada">
            <a:extLst>
              <a:ext uri="{FF2B5EF4-FFF2-40B4-BE49-F238E27FC236}">
                <a16:creationId xmlns:a16="http://schemas.microsoft.com/office/drawing/2014/main" id="{D5383F5A-4335-7C69-D5CD-8695D5FE29AA}"/>
              </a:ext>
            </a:extLst>
          </p:cNvPr>
          <p:cNvSpPr txBox="1"/>
          <p:nvPr/>
        </p:nvSpPr>
        <p:spPr>
          <a:xfrm>
            <a:off x="2071583" y="5007613"/>
            <a:ext cx="20240834" cy="658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40000"/>
              </a:lnSpc>
              <a:defRPr sz="2800" spc="-56">
                <a:latin typeface="Avenir Medium"/>
                <a:ea typeface="Avenir Medium"/>
                <a:cs typeface="Avenir Medium"/>
                <a:sym typeface="Avenir Medium"/>
              </a:defRPr>
            </a:lvl1pPr>
          </a:lstStyle>
          <a:p>
            <a:endParaRPr/>
          </a:p>
        </p:txBody>
      </p:sp>
      <p:sp>
        <p:nvSpPr>
          <p:cNvPr id="3" name="TextBox 2">
            <a:extLst>
              <a:ext uri="{FF2B5EF4-FFF2-40B4-BE49-F238E27FC236}">
                <a16:creationId xmlns:a16="http://schemas.microsoft.com/office/drawing/2014/main" id="{27E029F8-DF9F-07C1-6E5E-5B35E2F91D2E}"/>
              </a:ext>
            </a:extLst>
          </p:cNvPr>
          <p:cNvSpPr txBox="1"/>
          <p:nvPr/>
        </p:nvSpPr>
        <p:spPr>
          <a:xfrm>
            <a:off x="439881" y="5007613"/>
            <a:ext cx="22416654" cy="1806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just" defTabSz="2438339" rtl="0" fontAlgn="auto" latinLnBrk="0" hangingPunct="0">
              <a:lnSpc>
                <a:spcPct val="100000"/>
              </a:lnSpc>
              <a:spcBef>
                <a:spcPts val="0"/>
              </a:spcBef>
              <a:spcAft>
                <a:spcPts val="0"/>
              </a:spcAft>
              <a:buClrTx/>
              <a:buSzTx/>
              <a:tabLst/>
            </a:pPr>
            <a:endParaRPr lang="en-GB" sz="5400" dirty="0"/>
          </a:p>
          <a:p>
            <a:pPr marL="342900" marR="0" indent="-342900" algn="just" defTabSz="2438339"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5400" b="0" i="0" u="none" strike="noStrike" cap="none" spc="0" normalizeH="0" baseline="0" dirty="0">
              <a:ln>
                <a:noFill/>
              </a:ln>
              <a:solidFill>
                <a:srgbClr val="5E5E5E"/>
              </a:solidFill>
              <a:effectLst/>
              <a:uFillTx/>
              <a:sym typeface="Helvetica Neue"/>
            </a:endParaRPr>
          </a:p>
        </p:txBody>
      </p:sp>
      <p:sp>
        <p:nvSpPr>
          <p:cNvPr id="5" name="TextBox 4">
            <a:extLst>
              <a:ext uri="{FF2B5EF4-FFF2-40B4-BE49-F238E27FC236}">
                <a16:creationId xmlns:a16="http://schemas.microsoft.com/office/drawing/2014/main" id="{2735E6AF-D396-D4F9-08CD-0D4088180B7B}"/>
              </a:ext>
            </a:extLst>
          </p:cNvPr>
          <p:cNvSpPr txBox="1"/>
          <p:nvPr/>
        </p:nvSpPr>
        <p:spPr>
          <a:xfrm>
            <a:off x="1392382" y="11190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n-GB" sz="4000" b="1" i="0" u="sng" strike="noStrike" cap="none" spc="0" normalizeH="0" baseline="0" dirty="0">
              <a:ln>
                <a:noFill/>
              </a:ln>
              <a:solidFill>
                <a:schemeClr val="bg1"/>
              </a:solidFill>
              <a:effectLst/>
              <a:uFillTx/>
              <a:latin typeface="+mn-lt"/>
              <a:ea typeface="+mn-ea"/>
              <a:cs typeface="+mn-cs"/>
            </a:endParaRPr>
          </a:p>
        </p:txBody>
      </p:sp>
      <p:sp>
        <p:nvSpPr>
          <p:cNvPr id="4" name="TextBox 3">
            <a:extLst>
              <a:ext uri="{FF2B5EF4-FFF2-40B4-BE49-F238E27FC236}">
                <a16:creationId xmlns:a16="http://schemas.microsoft.com/office/drawing/2014/main" id="{0ACA6F58-2388-430B-CD21-98350CC4E87F}"/>
              </a:ext>
            </a:extLst>
          </p:cNvPr>
          <p:cNvSpPr txBox="1"/>
          <p:nvPr/>
        </p:nvSpPr>
        <p:spPr>
          <a:xfrm>
            <a:off x="1544782" y="12714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2438339" rtl="0" fontAlgn="auto" latinLnBrk="0" hangingPunct="0">
              <a:lnSpc>
                <a:spcPct val="100000"/>
              </a:lnSpc>
              <a:spcBef>
                <a:spcPts val="0"/>
              </a:spcBef>
              <a:spcAft>
                <a:spcPts val="0"/>
              </a:spcAft>
              <a:buClrTx/>
              <a:buSzTx/>
              <a:buFontTx/>
              <a:buNone/>
              <a:tabLst/>
            </a:pPr>
            <a:r>
              <a:rPr lang="en-GB" sz="4000" b="1" u="sng" dirty="0">
                <a:solidFill>
                  <a:schemeClr val="bg1"/>
                </a:solidFill>
              </a:rPr>
              <a:t>Year 5</a:t>
            </a:r>
            <a:endParaRPr kumimoji="0" lang="en-GB" sz="4000" b="1" i="0" u="sng" strike="noStrike" cap="none" spc="0" normalizeH="0" baseline="0" dirty="0">
              <a:ln>
                <a:noFill/>
              </a:ln>
              <a:solidFill>
                <a:schemeClr val="bg1"/>
              </a:solidFill>
              <a:effectLst/>
              <a:uFillTx/>
              <a:latin typeface="+mn-lt"/>
              <a:ea typeface="+mn-ea"/>
              <a:cs typeface="+mn-cs"/>
              <a:sym typeface="Helvetica Neue"/>
            </a:endParaRPr>
          </a:p>
        </p:txBody>
      </p:sp>
      <p:pic>
        <p:nvPicPr>
          <p:cNvPr id="6" name="Picture 5" descr="A screenshot of a computer&#10;&#10;AI-generated content may be incorrect.">
            <a:extLst>
              <a:ext uri="{FF2B5EF4-FFF2-40B4-BE49-F238E27FC236}">
                <a16:creationId xmlns:a16="http://schemas.microsoft.com/office/drawing/2014/main" id="{916A1018-051F-B7A5-6446-820AAED40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056" y="3853749"/>
            <a:ext cx="15136276" cy="9571469"/>
          </a:xfrm>
          <a:prstGeom prst="rect">
            <a:avLst/>
          </a:prstGeom>
          <a:ln>
            <a:solidFill>
              <a:srgbClr val="002060"/>
            </a:solidFill>
          </a:ln>
        </p:spPr>
      </p:pic>
    </p:spTree>
    <p:extLst>
      <p:ext uri="{BB962C8B-B14F-4D97-AF65-F5344CB8AC3E}">
        <p14:creationId xmlns:p14="http://schemas.microsoft.com/office/powerpoint/2010/main" val="171680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E54F8-0566-284C-B3F0-85727AF655C4}"/>
            </a:ext>
          </a:extLst>
        </p:cNvPr>
        <p:cNvGrpSpPr/>
        <p:nvPr/>
      </p:nvGrpSpPr>
      <p:grpSpPr>
        <a:xfrm>
          <a:off x="0" y="0"/>
          <a:ext cx="0" cy="0"/>
          <a:chOff x="0" y="0"/>
          <a:chExt cx="0" cy="0"/>
        </a:xfrm>
      </p:grpSpPr>
      <p:pic>
        <p:nvPicPr>
          <p:cNvPr id="158" name="Powerpoint Background.png" descr="Powerpoint Background.png">
            <a:extLst>
              <a:ext uri="{FF2B5EF4-FFF2-40B4-BE49-F238E27FC236}">
                <a16:creationId xmlns:a16="http://schemas.microsoft.com/office/drawing/2014/main" id="{113E4668-A8AC-9F42-0903-AAD171E84F4F}"/>
              </a:ext>
            </a:extLst>
          </p:cNvPr>
          <p:cNvPicPr>
            <a:picLocks noChangeAspect="1"/>
          </p:cNvPicPr>
          <p:nvPr/>
        </p:nvPicPr>
        <p:blipFill>
          <a:blip r:embed="rId2"/>
          <a:stretch>
            <a:fillRect/>
          </a:stretch>
        </p:blipFill>
        <p:spPr>
          <a:xfrm>
            <a:off x="-538410" y="83467"/>
            <a:ext cx="24373236" cy="13716000"/>
          </a:xfrm>
          <a:prstGeom prst="rect">
            <a:avLst/>
          </a:prstGeom>
          <a:ln w="12700">
            <a:miter lim="400000"/>
          </a:ln>
        </p:spPr>
      </p:pic>
      <p:sp>
        <p:nvSpPr>
          <p:cNvPr id="160" name="Lorem ipsum dolor sit amet, consectetur adipiscing elit. Pellentesque maximus porttitor est. Vivamus libero metus, facilisis sit amet augue sed, euismod congue justo. Etiam congue ante vitae eros condimentum tincidunt. Cras at augue vitae neque malesuada">
            <a:extLst>
              <a:ext uri="{FF2B5EF4-FFF2-40B4-BE49-F238E27FC236}">
                <a16:creationId xmlns:a16="http://schemas.microsoft.com/office/drawing/2014/main" id="{C02B42F7-E5D0-E671-2EC2-BF060DDBF112}"/>
              </a:ext>
            </a:extLst>
          </p:cNvPr>
          <p:cNvSpPr txBox="1"/>
          <p:nvPr/>
        </p:nvSpPr>
        <p:spPr>
          <a:xfrm>
            <a:off x="2071583" y="5007613"/>
            <a:ext cx="20240834" cy="6583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algn="l">
              <a:lnSpc>
                <a:spcPct val="140000"/>
              </a:lnSpc>
              <a:defRPr sz="2800" spc="-56">
                <a:latin typeface="Avenir Medium"/>
                <a:ea typeface="Avenir Medium"/>
                <a:cs typeface="Avenir Medium"/>
                <a:sym typeface="Avenir Medium"/>
              </a:defRPr>
            </a:lvl1pPr>
          </a:lstStyle>
          <a:p>
            <a:endParaRPr/>
          </a:p>
        </p:txBody>
      </p:sp>
      <p:sp>
        <p:nvSpPr>
          <p:cNvPr id="3" name="TextBox 2">
            <a:extLst>
              <a:ext uri="{FF2B5EF4-FFF2-40B4-BE49-F238E27FC236}">
                <a16:creationId xmlns:a16="http://schemas.microsoft.com/office/drawing/2014/main" id="{45080436-E9A5-45E2-0091-F3EFC40E8CFD}"/>
              </a:ext>
            </a:extLst>
          </p:cNvPr>
          <p:cNvSpPr txBox="1"/>
          <p:nvPr/>
        </p:nvSpPr>
        <p:spPr>
          <a:xfrm>
            <a:off x="439881" y="5007613"/>
            <a:ext cx="22416654" cy="1806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just" defTabSz="2438339" rtl="0" fontAlgn="auto" latinLnBrk="0" hangingPunct="0">
              <a:lnSpc>
                <a:spcPct val="100000"/>
              </a:lnSpc>
              <a:spcBef>
                <a:spcPts val="0"/>
              </a:spcBef>
              <a:spcAft>
                <a:spcPts val="0"/>
              </a:spcAft>
              <a:buClrTx/>
              <a:buSzTx/>
              <a:tabLst/>
            </a:pPr>
            <a:endParaRPr lang="en-GB" sz="5400" dirty="0"/>
          </a:p>
          <a:p>
            <a:pPr marL="342900" marR="0" indent="-342900" algn="just" defTabSz="2438339"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5400" b="0" i="0" u="none" strike="noStrike" cap="none" spc="0" normalizeH="0" baseline="0" dirty="0">
              <a:ln>
                <a:noFill/>
              </a:ln>
              <a:solidFill>
                <a:srgbClr val="5E5E5E"/>
              </a:solidFill>
              <a:effectLst/>
              <a:uFillTx/>
              <a:sym typeface="Helvetica Neue"/>
            </a:endParaRPr>
          </a:p>
        </p:txBody>
      </p:sp>
      <p:sp>
        <p:nvSpPr>
          <p:cNvPr id="5" name="TextBox 4">
            <a:extLst>
              <a:ext uri="{FF2B5EF4-FFF2-40B4-BE49-F238E27FC236}">
                <a16:creationId xmlns:a16="http://schemas.microsoft.com/office/drawing/2014/main" id="{CC0363C3-764B-2A35-AB34-FC4A9AF8EACF}"/>
              </a:ext>
            </a:extLst>
          </p:cNvPr>
          <p:cNvSpPr txBox="1"/>
          <p:nvPr/>
        </p:nvSpPr>
        <p:spPr>
          <a:xfrm>
            <a:off x="1392382" y="11190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n-GB" sz="4000" b="1" i="0" u="sng" strike="noStrike" cap="none" spc="0" normalizeH="0" baseline="0" dirty="0">
              <a:ln>
                <a:noFill/>
              </a:ln>
              <a:solidFill>
                <a:schemeClr val="bg1"/>
              </a:solidFill>
              <a:effectLst/>
              <a:uFillTx/>
              <a:latin typeface="+mn-lt"/>
              <a:ea typeface="+mn-ea"/>
              <a:cs typeface="+mn-cs"/>
            </a:endParaRPr>
          </a:p>
        </p:txBody>
      </p:sp>
      <p:sp>
        <p:nvSpPr>
          <p:cNvPr id="4" name="TextBox 3">
            <a:extLst>
              <a:ext uri="{FF2B5EF4-FFF2-40B4-BE49-F238E27FC236}">
                <a16:creationId xmlns:a16="http://schemas.microsoft.com/office/drawing/2014/main" id="{9DF56C54-1015-F725-96C9-C37AAE8CBB29}"/>
              </a:ext>
            </a:extLst>
          </p:cNvPr>
          <p:cNvSpPr txBox="1"/>
          <p:nvPr/>
        </p:nvSpPr>
        <p:spPr>
          <a:xfrm>
            <a:off x="1544782" y="1271464"/>
            <a:ext cx="640080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2438339" rtl="0" fontAlgn="auto" latinLnBrk="0" hangingPunct="0">
              <a:lnSpc>
                <a:spcPct val="100000"/>
              </a:lnSpc>
              <a:spcBef>
                <a:spcPts val="0"/>
              </a:spcBef>
              <a:spcAft>
                <a:spcPts val="0"/>
              </a:spcAft>
              <a:buClrTx/>
              <a:buSzTx/>
              <a:buFontTx/>
              <a:buNone/>
              <a:tabLst/>
            </a:pPr>
            <a:r>
              <a:rPr lang="en-GB" sz="4000" b="1" u="sng" dirty="0">
                <a:solidFill>
                  <a:schemeClr val="bg1"/>
                </a:solidFill>
              </a:rPr>
              <a:t>Year 6</a:t>
            </a:r>
            <a:endParaRPr kumimoji="0" lang="en-GB" sz="4000" b="1" i="0" u="sng" strike="noStrike" cap="none" spc="0" normalizeH="0" baseline="0" dirty="0">
              <a:ln>
                <a:noFill/>
              </a:ln>
              <a:solidFill>
                <a:schemeClr val="bg1"/>
              </a:solidFill>
              <a:effectLst/>
              <a:uFillTx/>
              <a:latin typeface="+mn-lt"/>
              <a:ea typeface="+mn-ea"/>
              <a:cs typeface="+mn-cs"/>
              <a:sym typeface="Helvetica Neue"/>
            </a:endParaRPr>
          </a:p>
        </p:txBody>
      </p:sp>
      <p:pic>
        <p:nvPicPr>
          <p:cNvPr id="8" name="Picture 7" descr="A screenshot of a computer&#10;&#10;AI-generated content may be incorrect.">
            <a:extLst>
              <a:ext uri="{FF2B5EF4-FFF2-40B4-BE49-F238E27FC236}">
                <a16:creationId xmlns:a16="http://schemas.microsoft.com/office/drawing/2014/main" id="{601CB65A-D474-D145-3E43-65A25DFF3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076" y="3765516"/>
            <a:ext cx="15138154" cy="9714173"/>
          </a:xfrm>
          <a:prstGeom prst="rect">
            <a:avLst/>
          </a:prstGeom>
          <a:ln>
            <a:solidFill>
              <a:srgbClr val="002060"/>
            </a:solidFill>
          </a:ln>
        </p:spPr>
      </p:pic>
    </p:spTree>
    <p:extLst>
      <p:ext uri="{BB962C8B-B14F-4D97-AF65-F5344CB8AC3E}">
        <p14:creationId xmlns:p14="http://schemas.microsoft.com/office/powerpoint/2010/main" val="1228350209"/>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BF77B3135D034FAE27AEED8C4215A0" ma:contentTypeVersion="13" ma:contentTypeDescription="Create a new document." ma:contentTypeScope="" ma:versionID="48f2901bbd1a4d357e647c6a107a50f8">
  <xsd:schema xmlns:xsd="http://www.w3.org/2001/XMLSchema" xmlns:xs="http://www.w3.org/2001/XMLSchema" xmlns:p="http://schemas.microsoft.com/office/2006/metadata/properties" xmlns:ns2="d968a8ab-4d31-45d1-80e3-e5bfe87984e1" xmlns:ns3="2d4ed178-c59a-4e31-a888-3ef3c6e18a5f" targetNamespace="http://schemas.microsoft.com/office/2006/metadata/properties" ma:root="true" ma:fieldsID="4c3bd8e189ce361c141817717f7df33c" ns2:_="" ns3:_="">
    <xsd:import namespace="d968a8ab-4d31-45d1-80e3-e5bfe87984e1"/>
    <xsd:import namespace="2d4ed178-c59a-4e31-a888-3ef3c6e18a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68a8ab-4d31-45d1-80e3-e5bfe8798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1c52aab-45f9-497c-af6e-b3850d5571c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4ed178-c59a-4e31-a888-3ef3c6e18a5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95121a4-bc9f-42cb-be92-e6d1099d0ff8}" ma:internalName="TaxCatchAll" ma:showField="CatchAllData" ma:web="2d4ed178-c59a-4e31-a888-3ef3c6e18a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68a8ab-4d31-45d1-80e3-e5bfe87984e1">
      <Terms xmlns="http://schemas.microsoft.com/office/infopath/2007/PartnerControls"/>
    </lcf76f155ced4ddcb4097134ff3c332f>
    <TaxCatchAll xmlns="2d4ed178-c59a-4e31-a888-3ef3c6e18a5f" xsi:nil="true"/>
  </documentManagement>
</p:properties>
</file>

<file path=customXml/itemProps1.xml><?xml version="1.0" encoding="utf-8"?>
<ds:datastoreItem xmlns:ds="http://schemas.openxmlformats.org/officeDocument/2006/customXml" ds:itemID="{0823501B-AEF6-4C1E-8FBE-ED15623A0220}">
  <ds:schemaRefs>
    <ds:schemaRef ds:uri="http://schemas.microsoft.com/sharepoint/v3/contenttype/forms"/>
  </ds:schemaRefs>
</ds:datastoreItem>
</file>

<file path=customXml/itemProps2.xml><?xml version="1.0" encoding="utf-8"?>
<ds:datastoreItem xmlns:ds="http://schemas.openxmlformats.org/officeDocument/2006/customXml" ds:itemID="{6A01199A-8A1A-4AF0-A1B3-A905E5EB73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68a8ab-4d31-45d1-80e3-e5bfe87984e1"/>
    <ds:schemaRef ds:uri="2d4ed178-c59a-4e31-a888-3ef3c6e18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1ED9C8-A488-492F-8B33-818F51C5B99C}">
  <ds:schemaRefs>
    <ds:schemaRef ds:uri="http://www.w3.org/XML/1998/namespace"/>
    <ds:schemaRef ds:uri="http://schemas.microsoft.com/office/2006/documentManagement/types"/>
    <ds:schemaRef ds:uri="http://purl.org/dc/elements/1.1/"/>
    <ds:schemaRef ds:uri="2d4ed178-c59a-4e31-a888-3ef3c6e18a5f"/>
    <ds:schemaRef ds:uri="http://schemas.microsoft.com/office/2006/metadata/properties"/>
    <ds:schemaRef ds:uri="d968a8ab-4d31-45d1-80e3-e5bfe87984e1"/>
    <ds:schemaRef ds:uri="http://schemas.openxmlformats.org/package/2006/metadata/core-properti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2433</TotalTime>
  <Words>34</Words>
  <Application>Microsoft Office PowerPoint</Application>
  <PresentationFormat>Custom</PresentationFormat>
  <Paragraphs>11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21_BasicWhite</vt:lpstr>
      <vt:lpstr>Maths: Long Term Plans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Twilight 21st September 2023</dc:title>
  <dc:creator>Rachel Daly</dc:creator>
  <cp:lastModifiedBy>Hollie Aspinall</cp:lastModifiedBy>
  <cp:revision>82</cp:revision>
  <dcterms:modified xsi:type="dcterms:W3CDTF">2026-05-20T09:10:50Z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0x0101007EBF77B3135D034FAE27AEED8C4215A0</vt:lpwstr>
  </property>
  <property fmtid="{D5CDD505-2E9C-101B-9397-08002B2CF9AE}" pid="3" name="MediaServiceImageTags">
    <vt:lpwstr/>
  </property>
</Properties>
</file>